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7" r:id="rId12"/>
    <p:sldId id="288" r:id="rId13"/>
    <p:sldId id="289" r:id="rId14"/>
    <p:sldId id="291" r:id="rId15"/>
    <p:sldId id="273" r:id="rId16"/>
    <p:sldId id="292" r:id="rId17"/>
    <p:sldId id="293" r:id="rId18"/>
    <p:sldId id="294" r:id="rId19"/>
    <p:sldId id="296" r:id="rId20"/>
    <p:sldId id="297" r:id="rId21"/>
    <p:sldId id="298" r:id="rId22"/>
    <p:sldId id="299" r:id="rId23"/>
    <p:sldId id="300" r:id="rId24"/>
    <p:sldId id="268" r:id="rId25"/>
    <p:sldId id="301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02" r:id="rId35"/>
    <p:sldId id="303" r:id="rId36"/>
    <p:sldId id="285" r:id="rId37"/>
    <p:sldId id="28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96D4B-FB1F-4610-BBC2-A8A57AD2CDB9}" v="128" dt="2020-05-25T23:06:16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46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. Gary Kyriacou" userId="cd672192325861d0" providerId="LiveId" clId="{4C396D4B-FB1F-4610-BBC2-A8A57AD2CDB9}"/>
    <pc:docChg chg="undo custSel modSld">
      <pc:chgData name="Fr. Gary Kyriacou" userId="cd672192325861d0" providerId="LiveId" clId="{4C396D4B-FB1F-4610-BBC2-A8A57AD2CDB9}" dt="2020-05-25T23:06:16.708" v="174"/>
      <pc:docMkLst>
        <pc:docMk/>
      </pc:docMkLst>
      <pc:sldChg chg="addSp modSp mod">
        <pc:chgData name="Fr. Gary Kyriacou" userId="cd672192325861d0" providerId="LiveId" clId="{4C396D4B-FB1F-4610-BBC2-A8A57AD2CDB9}" dt="2020-05-25T22:23:09.297" v="3" actId="167"/>
        <pc:sldMkLst>
          <pc:docMk/>
          <pc:sldMk cId="1073852571" sldId="258"/>
        </pc:sldMkLst>
        <pc:picChg chg="add ord">
          <ac:chgData name="Fr. Gary Kyriacou" userId="cd672192325861d0" providerId="LiveId" clId="{4C396D4B-FB1F-4610-BBC2-A8A57AD2CDB9}" dt="2020-05-25T22:23:09.297" v="3" actId="167"/>
          <ac:picMkLst>
            <pc:docMk/>
            <pc:sldMk cId="1073852571" sldId="258"/>
            <ac:picMk id="2" creationId="{E819D4BE-CA4F-491D-A81D-83FD2C17A937}"/>
          </ac:picMkLst>
        </pc:picChg>
      </pc:sldChg>
      <pc:sldChg chg="addSp">
        <pc:chgData name="Fr. Gary Kyriacou" userId="cd672192325861d0" providerId="LiveId" clId="{4C396D4B-FB1F-4610-BBC2-A8A57AD2CDB9}" dt="2020-05-25T22:22:50.993" v="0"/>
        <pc:sldMkLst>
          <pc:docMk/>
          <pc:sldMk cId="1939688886" sldId="259"/>
        </pc:sldMkLst>
        <pc:picChg chg="add">
          <ac:chgData name="Fr. Gary Kyriacou" userId="cd672192325861d0" providerId="LiveId" clId="{4C396D4B-FB1F-4610-BBC2-A8A57AD2CDB9}" dt="2020-05-25T22:22:50.993" v="0"/>
          <ac:picMkLst>
            <pc:docMk/>
            <pc:sldMk cId="1939688886" sldId="259"/>
            <ac:picMk id="4" creationId="{FEB11EDC-77AC-40C4-98C3-A227BFB5566A}"/>
          </ac:picMkLst>
        </pc:picChg>
      </pc:sldChg>
      <pc:sldChg chg="addSp modSp mod">
        <pc:chgData name="Fr. Gary Kyriacou" userId="cd672192325861d0" providerId="LiveId" clId="{4C396D4B-FB1F-4610-BBC2-A8A57AD2CDB9}" dt="2020-05-25T22:23:44.626" v="5" actId="29295"/>
        <pc:sldMkLst>
          <pc:docMk/>
          <pc:sldMk cId="4086807480" sldId="260"/>
        </pc:sldMkLst>
        <pc:picChg chg="add mod">
          <ac:chgData name="Fr. Gary Kyriacou" userId="cd672192325861d0" providerId="LiveId" clId="{4C396D4B-FB1F-4610-BBC2-A8A57AD2CDB9}" dt="2020-05-25T22:23:44.626" v="5" actId="29295"/>
          <ac:picMkLst>
            <pc:docMk/>
            <pc:sldMk cId="4086807480" sldId="260"/>
            <ac:picMk id="6" creationId="{01C1D150-2025-456E-87D7-C36FE4D1060F}"/>
          </ac:picMkLst>
        </pc:picChg>
      </pc:sldChg>
      <pc:sldChg chg="addSp">
        <pc:chgData name="Fr. Gary Kyriacou" userId="cd672192325861d0" providerId="LiveId" clId="{4C396D4B-FB1F-4610-BBC2-A8A57AD2CDB9}" dt="2020-05-25T22:23:53.557" v="6"/>
        <pc:sldMkLst>
          <pc:docMk/>
          <pc:sldMk cId="2445801755" sldId="261"/>
        </pc:sldMkLst>
        <pc:picChg chg="add">
          <ac:chgData name="Fr. Gary Kyriacou" userId="cd672192325861d0" providerId="LiveId" clId="{4C396D4B-FB1F-4610-BBC2-A8A57AD2CDB9}" dt="2020-05-25T22:23:53.557" v="6"/>
          <ac:picMkLst>
            <pc:docMk/>
            <pc:sldMk cId="2445801755" sldId="261"/>
            <ac:picMk id="4" creationId="{18430565-FF49-417C-B3A8-7E865A245784}"/>
          </ac:picMkLst>
        </pc:picChg>
      </pc:sldChg>
      <pc:sldChg chg="addSp">
        <pc:chgData name="Fr. Gary Kyriacou" userId="cd672192325861d0" providerId="LiveId" clId="{4C396D4B-FB1F-4610-BBC2-A8A57AD2CDB9}" dt="2020-05-25T22:23:59.480" v="7"/>
        <pc:sldMkLst>
          <pc:docMk/>
          <pc:sldMk cId="2248956507" sldId="262"/>
        </pc:sldMkLst>
        <pc:picChg chg="add">
          <ac:chgData name="Fr. Gary Kyriacou" userId="cd672192325861d0" providerId="LiveId" clId="{4C396D4B-FB1F-4610-BBC2-A8A57AD2CDB9}" dt="2020-05-25T22:23:59.480" v="7"/>
          <ac:picMkLst>
            <pc:docMk/>
            <pc:sldMk cId="2248956507" sldId="262"/>
            <ac:picMk id="4" creationId="{9E8E9F81-14BC-4826-816E-172D402EC4C2}"/>
          </ac:picMkLst>
        </pc:picChg>
      </pc:sldChg>
      <pc:sldChg chg="addSp">
        <pc:chgData name="Fr. Gary Kyriacou" userId="cd672192325861d0" providerId="LiveId" clId="{4C396D4B-FB1F-4610-BBC2-A8A57AD2CDB9}" dt="2020-05-25T22:24:03.394" v="8"/>
        <pc:sldMkLst>
          <pc:docMk/>
          <pc:sldMk cId="287049662" sldId="263"/>
        </pc:sldMkLst>
        <pc:picChg chg="add">
          <ac:chgData name="Fr. Gary Kyriacou" userId="cd672192325861d0" providerId="LiveId" clId="{4C396D4B-FB1F-4610-BBC2-A8A57AD2CDB9}" dt="2020-05-25T22:24:03.394" v="8"/>
          <ac:picMkLst>
            <pc:docMk/>
            <pc:sldMk cId="287049662" sldId="263"/>
            <ac:picMk id="5" creationId="{900364F5-04F0-4FB3-AAD1-F012A41C2A60}"/>
          </ac:picMkLst>
        </pc:picChg>
      </pc:sldChg>
      <pc:sldChg chg="addSp">
        <pc:chgData name="Fr. Gary Kyriacou" userId="cd672192325861d0" providerId="LiveId" clId="{4C396D4B-FB1F-4610-BBC2-A8A57AD2CDB9}" dt="2020-05-25T22:24:09.500" v="9"/>
        <pc:sldMkLst>
          <pc:docMk/>
          <pc:sldMk cId="590837184" sldId="264"/>
        </pc:sldMkLst>
        <pc:picChg chg="add">
          <ac:chgData name="Fr. Gary Kyriacou" userId="cd672192325861d0" providerId="LiveId" clId="{4C396D4B-FB1F-4610-BBC2-A8A57AD2CDB9}" dt="2020-05-25T22:24:09.500" v="9"/>
          <ac:picMkLst>
            <pc:docMk/>
            <pc:sldMk cId="590837184" sldId="264"/>
            <ac:picMk id="5" creationId="{CE5D21A2-34C2-4D02-A9BA-BD2925F9E221}"/>
          </ac:picMkLst>
        </pc:picChg>
      </pc:sldChg>
      <pc:sldChg chg="addSp modAnim">
        <pc:chgData name="Fr. Gary Kyriacou" userId="cd672192325861d0" providerId="LiveId" clId="{4C396D4B-FB1F-4610-BBC2-A8A57AD2CDB9}" dt="2020-05-25T22:34:01.104" v="47"/>
        <pc:sldMkLst>
          <pc:docMk/>
          <pc:sldMk cId="1315620629" sldId="265"/>
        </pc:sldMkLst>
        <pc:picChg chg="add">
          <ac:chgData name="Fr. Gary Kyriacou" userId="cd672192325861d0" providerId="LiveId" clId="{4C396D4B-FB1F-4610-BBC2-A8A57AD2CDB9}" dt="2020-05-25T22:24:13.115" v="10"/>
          <ac:picMkLst>
            <pc:docMk/>
            <pc:sldMk cId="1315620629" sldId="265"/>
            <ac:picMk id="3" creationId="{19B85133-59BA-4304-8DEA-D1E2A2C075C5}"/>
          </ac:picMkLst>
        </pc:picChg>
      </pc:sldChg>
      <pc:sldChg chg="addSp">
        <pc:chgData name="Fr. Gary Kyriacou" userId="cd672192325861d0" providerId="LiveId" clId="{4C396D4B-FB1F-4610-BBC2-A8A57AD2CDB9}" dt="2020-05-25T22:24:16.720" v="11"/>
        <pc:sldMkLst>
          <pc:docMk/>
          <pc:sldMk cId="2774057945" sldId="266"/>
        </pc:sldMkLst>
        <pc:picChg chg="add">
          <ac:chgData name="Fr. Gary Kyriacou" userId="cd672192325861d0" providerId="LiveId" clId="{4C396D4B-FB1F-4610-BBC2-A8A57AD2CDB9}" dt="2020-05-25T22:24:16.720" v="11"/>
          <ac:picMkLst>
            <pc:docMk/>
            <pc:sldMk cId="2774057945" sldId="266"/>
            <ac:picMk id="4" creationId="{265603F1-E63C-400D-9DDC-AAA38997CCB0}"/>
          </ac:picMkLst>
        </pc:picChg>
      </pc:sldChg>
      <pc:sldChg chg="addSp modSp mod">
        <pc:chgData name="Fr. Gary Kyriacou" userId="cd672192325861d0" providerId="LiveId" clId="{4C396D4B-FB1F-4610-BBC2-A8A57AD2CDB9}" dt="2020-05-25T23:03:06.239" v="161" actId="1076"/>
        <pc:sldMkLst>
          <pc:docMk/>
          <pc:sldMk cId="3848432397" sldId="268"/>
        </pc:sldMkLst>
        <pc:picChg chg="add mod">
          <ac:chgData name="Fr. Gary Kyriacou" userId="cd672192325861d0" providerId="LiveId" clId="{4C396D4B-FB1F-4610-BBC2-A8A57AD2CDB9}" dt="2020-05-25T23:03:06.239" v="161" actId="1076"/>
          <ac:picMkLst>
            <pc:docMk/>
            <pc:sldMk cId="3848432397" sldId="268"/>
            <ac:picMk id="4" creationId="{FA3E52D5-690F-4D60-A000-654B73D4B296}"/>
          </ac:picMkLst>
        </pc:picChg>
      </pc:sldChg>
      <pc:sldChg chg="addSp modSp mod">
        <pc:chgData name="Fr. Gary Kyriacou" userId="cd672192325861d0" providerId="LiveId" clId="{4C396D4B-FB1F-4610-BBC2-A8A57AD2CDB9}" dt="2020-05-25T22:35:29.352" v="55" actId="20577"/>
        <pc:sldMkLst>
          <pc:docMk/>
          <pc:sldMk cId="4214555547" sldId="273"/>
        </pc:sldMkLst>
        <pc:spChg chg="mod">
          <ac:chgData name="Fr. Gary Kyriacou" userId="cd672192325861d0" providerId="LiveId" clId="{4C396D4B-FB1F-4610-BBC2-A8A57AD2CDB9}" dt="2020-05-25T22:35:29.352" v="55" actId="20577"/>
          <ac:spMkLst>
            <pc:docMk/>
            <pc:sldMk cId="4214555547" sldId="273"/>
            <ac:spMk id="3" creationId="{BCC6A84F-43F7-4983-92D1-942470AE2084}"/>
          </ac:spMkLst>
        </pc:spChg>
        <pc:picChg chg="add mod ord">
          <ac:chgData name="Fr. Gary Kyriacou" userId="cd672192325861d0" providerId="LiveId" clId="{4C396D4B-FB1F-4610-BBC2-A8A57AD2CDB9}" dt="2020-05-25T22:35:24.230" v="54" actId="167"/>
          <ac:picMkLst>
            <pc:docMk/>
            <pc:sldMk cId="4214555547" sldId="273"/>
            <ac:picMk id="4" creationId="{7C2F4B3B-7CA7-4A60-BB7C-9BBB1B0AB536}"/>
          </ac:picMkLst>
        </pc:picChg>
      </pc:sldChg>
      <pc:sldChg chg="addSp modSp mod">
        <pc:chgData name="Fr. Gary Kyriacou" userId="cd672192325861d0" providerId="LiveId" clId="{4C396D4B-FB1F-4610-BBC2-A8A57AD2CDB9}" dt="2020-05-25T22:25:58.183" v="38" actId="167"/>
        <pc:sldMkLst>
          <pc:docMk/>
          <pc:sldMk cId="3651435831" sldId="285"/>
        </pc:sldMkLst>
        <pc:picChg chg="add ord">
          <ac:chgData name="Fr. Gary Kyriacou" userId="cd672192325861d0" providerId="LiveId" clId="{4C396D4B-FB1F-4610-BBC2-A8A57AD2CDB9}" dt="2020-05-25T22:25:58.183" v="38" actId="167"/>
          <ac:picMkLst>
            <pc:docMk/>
            <pc:sldMk cId="3651435831" sldId="285"/>
            <ac:picMk id="2" creationId="{E12577F2-52A5-4B53-A74D-65E40CD43FA0}"/>
          </ac:picMkLst>
        </pc:picChg>
      </pc:sldChg>
      <pc:sldChg chg="addSp">
        <pc:chgData name="Fr. Gary Kyriacou" userId="cd672192325861d0" providerId="LiveId" clId="{4C396D4B-FB1F-4610-BBC2-A8A57AD2CDB9}" dt="2020-05-25T22:24:19.896" v="12"/>
        <pc:sldMkLst>
          <pc:docMk/>
          <pc:sldMk cId="709857337" sldId="287"/>
        </pc:sldMkLst>
        <pc:picChg chg="add">
          <ac:chgData name="Fr. Gary Kyriacou" userId="cd672192325861d0" providerId="LiveId" clId="{4C396D4B-FB1F-4610-BBC2-A8A57AD2CDB9}" dt="2020-05-25T22:24:19.896" v="12"/>
          <ac:picMkLst>
            <pc:docMk/>
            <pc:sldMk cId="709857337" sldId="287"/>
            <ac:picMk id="4" creationId="{15F71F61-9389-4AE9-B9A9-43D3F116E1E7}"/>
          </ac:picMkLst>
        </pc:picChg>
      </pc:sldChg>
      <pc:sldChg chg="addSp">
        <pc:chgData name="Fr. Gary Kyriacou" userId="cd672192325861d0" providerId="LiveId" clId="{4C396D4B-FB1F-4610-BBC2-A8A57AD2CDB9}" dt="2020-05-25T22:24:23.374" v="13"/>
        <pc:sldMkLst>
          <pc:docMk/>
          <pc:sldMk cId="3114735909" sldId="288"/>
        </pc:sldMkLst>
        <pc:picChg chg="add">
          <ac:chgData name="Fr. Gary Kyriacou" userId="cd672192325861d0" providerId="LiveId" clId="{4C396D4B-FB1F-4610-BBC2-A8A57AD2CDB9}" dt="2020-05-25T22:24:23.374" v="13"/>
          <ac:picMkLst>
            <pc:docMk/>
            <pc:sldMk cId="3114735909" sldId="288"/>
            <ac:picMk id="4" creationId="{E5C89F04-D227-4161-A11B-9E539C509635}"/>
          </ac:picMkLst>
        </pc:picChg>
      </pc:sldChg>
      <pc:sldChg chg="addSp">
        <pc:chgData name="Fr. Gary Kyriacou" userId="cd672192325861d0" providerId="LiveId" clId="{4C396D4B-FB1F-4610-BBC2-A8A57AD2CDB9}" dt="2020-05-25T22:24:28.920" v="14"/>
        <pc:sldMkLst>
          <pc:docMk/>
          <pc:sldMk cId="3218017644" sldId="289"/>
        </pc:sldMkLst>
        <pc:picChg chg="add">
          <ac:chgData name="Fr. Gary Kyriacou" userId="cd672192325861d0" providerId="LiveId" clId="{4C396D4B-FB1F-4610-BBC2-A8A57AD2CDB9}" dt="2020-05-25T22:24:28.920" v="14"/>
          <ac:picMkLst>
            <pc:docMk/>
            <pc:sldMk cId="3218017644" sldId="289"/>
            <ac:picMk id="4" creationId="{3F377352-582B-4E69-AD09-15525778EA23}"/>
          </ac:picMkLst>
        </pc:picChg>
      </pc:sldChg>
      <pc:sldChg chg="addSp">
        <pc:chgData name="Fr. Gary Kyriacou" userId="cd672192325861d0" providerId="LiveId" clId="{4C396D4B-FB1F-4610-BBC2-A8A57AD2CDB9}" dt="2020-05-25T22:24:32.371" v="15"/>
        <pc:sldMkLst>
          <pc:docMk/>
          <pc:sldMk cId="3458131155" sldId="291"/>
        </pc:sldMkLst>
        <pc:picChg chg="add">
          <ac:chgData name="Fr. Gary Kyriacou" userId="cd672192325861d0" providerId="LiveId" clId="{4C396D4B-FB1F-4610-BBC2-A8A57AD2CDB9}" dt="2020-05-25T22:24:32.371" v="15"/>
          <ac:picMkLst>
            <pc:docMk/>
            <pc:sldMk cId="3458131155" sldId="291"/>
            <ac:picMk id="2" creationId="{70DA3DB9-066F-49CE-8E9C-57EB67FEFBAA}"/>
          </ac:picMkLst>
        </pc:picChg>
      </pc:sldChg>
      <pc:sldChg chg="addSp">
        <pc:chgData name="Fr. Gary Kyriacou" userId="cd672192325861d0" providerId="LiveId" clId="{4C396D4B-FB1F-4610-BBC2-A8A57AD2CDB9}" dt="2020-05-25T22:24:38.988" v="17"/>
        <pc:sldMkLst>
          <pc:docMk/>
          <pc:sldMk cId="3231153748" sldId="292"/>
        </pc:sldMkLst>
        <pc:picChg chg="add">
          <ac:chgData name="Fr. Gary Kyriacou" userId="cd672192325861d0" providerId="LiveId" clId="{4C396D4B-FB1F-4610-BBC2-A8A57AD2CDB9}" dt="2020-05-25T22:24:38.988" v="17"/>
          <ac:picMkLst>
            <pc:docMk/>
            <pc:sldMk cId="3231153748" sldId="292"/>
            <ac:picMk id="4" creationId="{76A0F0C8-D72F-4BD2-8FD4-9E969469F90F}"/>
          </ac:picMkLst>
        </pc:picChg>
      </pc:sldChg>
      <pc:sldChg chg="addSp">
        <pc:chgData name="Fr. Gary Kyriacou" userId="cd672192325861d0" providerId="LiveId" clId="{4C396D4B-FB1F-4610-BBC2-A8A57AD2CDB9}" dt="2020-05-25T22:24:42.600" v="18"/>
        <pc:sldMkLst>
          <pc:docMk/>
          <pc:sldMk cId="3527031412" sldId="293"/>
        </pc:sldMkLst>
        <pc:picChg chg="add">
          <ac:chgData name="Fr. Gary Kyriacou" userId="cd672192325861d0" providerId="LiveId" clId="{4C396D4B-FB1F-4610-BBC2-A8A57AD2CDB9}" dt="2020-05-25T22:24:42.600" v="18"/>
          <ac:picMkLst>
            <pc:docMk/>
            <pc:sldMk cId="3527031412" sldId="293"/>
            <ac:picMk id="4" creationId="{E5E30A17-6CAC-4573-ADD1-A7D08DEEDEA0}"/>
          </ac:picMkLst>
        </pc:picChg>
      </pc:sldChg>
      <pc:sldChg chg="addSp">
        <pc:chgData name="Fr. Gary Kyriacou" userId="cd672192325861d0" providerId="LiveId" clId="{4C396D4B-FB1F-4610-BBC2-A8A57AD2CDB9}" dt="2020-05-25T22:24:48.386" v="19"/>
        <pc:sldMkLst>
          <pc:docMk/>
          <pc:sldMk cId="3288289099" sldId="294"/>
        </pc:sldMkLst>
        <pc:picChg chg="add">
          <ac:chgData name="Fr. Gary Kyriacou" userId="cd672192325861d0" providerId="LiveId" clId="{4C396D4B-FB1F-4610-BBC2-A8A57AD2CDB9}" dt="2020-05-25T22:24:48.386" v="19"/>
          <ac:picMkLst>
            <pc:docMk/>
            <pc:sldMk cId="3288289099" sldId="294"/>
            <ac:picMk id="3" creationId="{65C9C5B6-7280-4B12-94C0-146A916772C0}"/>
          </ac:picMkLst>
        </pc:picChg>
      </pc:sldChg>
      <pc:sldChg chg="addSp">
        <pc:chgData name="Fr. Gary Kyriacou" userId="cd672192325861d0" providerId="LiveId" clId="{4C396D4B-FB1F-4610-BBC2-A8A57AD2CDB9}" dt="2020-05-25T22:24:51.751" v="20"/>
        <pc:sldMkLst>
          <pc:docMk/>
          <pc:sldMk cId="2281528628" sldId="296"/>
        </pc:sldMkLst>
        <pc:picChg chg="add">
          <ac:chgData name="Fr. Gary Kyriacou" userId="cd672192325861d0" providerId="LiveId" clId="{4C396D4B-FB1F-4610-BBC2-A8A57AD2CDB9}" dt="2020-05-25T22:24:51.751" v="20"/>
          <ac:picMkLst>
            <pc:docMk/>
            <pc:sldMk cId="2281528628" sldId="296"/>
            <ac:picMk id="3" creationId="{5641CDE2-527C-463B-BDAD-0DBE14DA901C}"/>
          </ac:picMkLst>
        </pc:picChg>
      </pc:sldChg>
      <pc:sldChg chg="addSp">
        <pc:chgData name="Fr. Gary Kyriacou" userId="cd672192325861d0" providerId="LiveId" clId="{4C396D4B-FB1F-4610-BBC2-A8A57AD2CDB9}" dt="2020-05-25T22:24:55.643" v="21"/>
        <pc:sldMkLst>
          <pc:docMk/>
          <pc:sldMk cId="673232809" sldId="297"/>
        </pc:sldMkLst>
        <pc:picChg chg="add">
          <ac:chgData name="Fr. Gary Kyriacou" userId="cd672192325861d0" providerId="LiveId" clId="{4C396D4B-FB1F-4610-BBC2-A8A57AD2CDB9}" dt="2020-05-25T22:24:55.643" v="21"/>
          <ac:picMkLst>
            <pc:docMk/>
            <pc:sldMk cId="673232809" sldId="297"/>
            <ac:picMk id="3" creationId="{98C475EA-72FA-4A08-8037-ACAA0A75CA02}"/>
          </ac:picMkLst>
        </pc:picChg>
      </pc:sldChg>
      <pc:sldChg chg="addSp">
        <pc:chgData name="Fr. Gary Kyriacou" userId="cd672192325861d0" providerId="LiveId" clId="{4C396D4B-FB1F-4610-BBC2-A8A57AD2CDB9}" dt="2020-05-25T22:25:01.647" v="22"/>
        <pc:sldMkLst>
          <pc:docMk/>
          <pc:sldMk cId="5823026" sldId="298"/>
        </pc:sldMkLst>
        <pc:picChg chg="add">
          <ac:chgData name="Fr. Gary Kyriacou" userId="cd672192325861d0" providerId="LiveId" clId="{4C396D4B-FB1F-4610-BBC2-A8A57AD2CDB9}" dt="2020-05-25T22:25:01.647" v="22"/>
          <ac:picMkLst>
            <pc:docMk/>
            <pc:sldMk cId="5823026" sldId="298"/>
            <ac:picMk id="3" creationId="{AE7A5700-1FF5-48BD-A0DE-1A05F0B4C5AE}"/>
          </ac:picMkLst>
        </pc:picChg>
      </pc:sldChg>
      <pc:sldChg chg="addSp">
        <pc:chgData name="Fr. Gary Kyriacou" userId="cd672192325861d0" providerId="LiveId" clId="{4C396D4B-FB1F-4610-BBC2-A8A57AD2CDB9}" dt="2020-05-25T22:25:05.062" v="23"/>
        <pc:sldMkLst>
          <pc:docMk/>
          <pc:sldMk cId="386875295" sldId="299"/>
        </pc:sldMkLst>
        <pc:picChg chg="add">
          <ac:chgData name="Fr. Gary Kyriacou" userId="cd672192325861d0" providerId="LiveId" clId="{4C396D4B-FB1F-4610-BBC2-A8A57AD2CDB9}" dt="2020-05-25T22:25:05.062" v="23"/>
          <ac:picMkLst>
            <pc:docMk/>
            <pc:sldMk cId="386875295" sldId="299"/>
            <ac:picMk id="3" creationId="{2B209A90-1129-4D64-B22A-EB9876DC6082}"/>
          </ac:picMkLst>
        </pc:picChg>
      </pc:sldChg>
      <pc:sldChg chg="addSp delSp modSp mod addAnim delAnim modAnim">
        <pc:chgData name="Fr. Gary Kyriacou" userId="cd672192325861d0" providerId="LiveId" clId="{4C396D4B-FB1F-4610-BBC2-A8A57AD2CDB9}" dt="2020-05-25T23:06:16.708" v="174"/>
        <pc:sldMkLst>
          <pc:docMk/>
          <pc:sldMk cId="1890580955" sldId="300"/>
        </pc:sldMkLst>
        <pc:spChg chg="add mod">
          <ac:chgData name="Fr. Gary Kyriacou" userId="cd672192325861d0" providerId="LiveId" clId="{4C396D4B-FB1F-4610-BBC2-A8A57AD2CDB9}" dt="2020-05-25T22:50:48.872" v="108" actId="1076"/>
          <ac:spMkLst>
            <pc:docMk/>
            <pc:sldMk cId="1890580955" sldId="300"/>
            <ac:spMk id="4" creationId="{0205A470-8FDC-45F8-A9EF-D28CC4E9F8EC}"/>
          </ac:spMkLst>
        </pc:spChg>
        <pc:spChg chg="mod ord">
          <ac:chgData name="Fr. Gary Kyriacou" userId="cd672192325861d0" providerId="LiveId" clId="{4C396D4B-FB1F-4610-BBC2-A8A57AD2CDB9}" dt="2020-05-25T23:03:03.229" v="158" actId="166"/>
          <ac:spMkLst>
            <pc:docMk/>
            <pc:sldMk cId="1890580955" sldId="300"/>
            <ac:spMk id="7" creationId="{DBAA3EB0-3F4F-4F07-B404-C995FC786801}"/>
          </ac:spMkLst>
        </pc:spChg>
        <pc:spChg chg="add del mod">
          <ac:chgData name="Fr. Gary Kyriacou" userId="cd672192325861d0" providerId="LiveId" clId="{4C396D4B-FB1F-4610-BBC2-A8A57AD2CDB9}" dt="2020-05-25T23:03:00.837" v="156"/>
          <ac:spMkLst>
            <pc:docMk/>
            <pc:sldMk cId="1890580955" sldId="300"/>
            <ac:spMk id="10" creationId="{54E6EE9B-E32E-4230-8108-4F722A72ACC5}"/>
          </ac:spMkLst>
        </pc:spChg>
        <pc:picChg chg="add mod ord">
          <ac:chgData name="Fr. Gary Kyriacou" userId="cd672192325861d0" providerId="LiveId" clId="{4C396D4B-FB1F-4610-BBC2-A8A57AD2CDB9}" dt="2020-05-25T23:03:29.027" v="165" actId="1076"/>
          <ac:picMkLst>
            <pc:docMk/>
            <pc:sldMk cId="1890580955" sldId="300"/>
            <ac:picMk id="3" creationId="{95BFB344-38D4-40D3-8767-4863A0A0AF09}"/>
          </ac:picMkLst>
        </pc:picChg>
        <pc:picChg chg="add del mod">
          <ac:chgData name="Fr. Gary Kyriacou" userId="cd672192325861d0" providerId="LiveId" clId="{4C396D4B-FB1F-4610-BBC2-A8A57AD2CDB9}" dt="2020-05-25T22:59:45.659" v="130"/>
          <ac:picMkLst>
            <pc:docMk/>
            <pc:sldMk cId="1890580955" sldId="300"/>
            <ac:picMk id="9" creationId="{B57FFC6A-1F27-42A5-B46D-9BA479D9EF65}"/>
          </ac:picMkLst>
        </pc:picChg>
      </pc:sldChg>
      <pc:sldChg chg="addSp">
        <pc:chgData name="Fr. Gary Kyriacou" userId="cd672192325861d0" providerId="LiveId" clId="{4C396D4B-FB1F-4610-BBC2-A8A57AD2CDB9}" dt="2020-05-25T22:25:19.342" v="26"/>
        <pc:sldMkLst>
          <pc:docMk/>
          <pc:sldMk cId="2503349334" sldId="301"/>
        </pc:sldMkLst>
        <pc:picChg chg="add">
          <ac:chgData name="Fr. Gary Kyriacou" userId="cd672192325861d0" providerId="LiveId" clId="{4C396D4B-FB1F-4610-BBC2-A8A57AD2CDB9}" dt="2020-05-25T22:25:19.342" v="26"/>
          <ac:picMkLst>
            <pc:docMk/>
            <pc:sldMk cId="2503349334" sldId="301"/>
            <ac:picMk id="4" creationId="{8016AA10-8783-4257-8EB1-8DD2F690D245}"/>
          </ac:picMkLst>
        </pc:picChg>
      </pc:sldChg>
      <pc:sldChg chg="addSp">
        <pc:chgData name="Fr. Gary Kyriacou" userId="cd672192325861d0" providerId="LiveId" clId="{4C396D4B-FB1F-4610-BBC2-A8A57AD2CDB9}" dt="2020-05-25T22:25:48.195" v="35"/>
        <pc:sldMkLst>
          <pc:docMk/>
          <pc:sldMk cId="617873630" sldId="302"/>
        </pc:sldMkLst>
        <pc:picChg chg="add">
          <ac:chgData name="Fr. Gary Kyriacou" userId="cd672192325861d0" providerId="LiveId" clId="{4C396D4B-FB1F-4610-BBC2-A8A57AD2CDB9}" dt="2020-05-25T22:25:48.195" v="35"/>
          <ac:picMkLst>
            <pc:docMk/>
            <pc:sldMk cId="617873630" sldId="302"/>
            <ac:picMk id="6" creationId="{3043D42A-59A5-4CC4-B67A-14EA6EE13B90}"/>
          </ac:picMkLst>
        </pc:picChg>
      </pc:sldChg>
      <pc:sldChg chg="addSp">
        <pc:chgData name="Fr. Gary Kyriacou" userId="cd672192325861d0" providerId="LiveId" clId="{4C396D4B-FB1F-4610-BBC2-A8A57AD2CDB9}" dt="2020-05-25T22:25:51.698" v="36"/>
        <pc:sldMkLst>
          <pc:docMk/>
          <pc:sldMk cId="1663822961" sldId="303"/>
        </pc:sldMkLst>
        <pc:picChg chg="add">
          <ac:chgData name="Fr. Gary Kyriacou" userId="cd672192325861d0" providerId="LiveId" clId="{4C396D4B-FB1F-4610-BBC2-A8A57AD2CDB9}" dt="2020-05-25T22:25:51.698" v="36"/>
          <ac:picMkLst>
            <pc:docMk/>
            <pc:sldMk cId="1663822961" sldId="303"/>
            <ac:picMk id="4" creationId="{CAE03FF4-37CC-4E66-A71A-ED482122B34C}"/>
          </ac:picMkLst>
        </pc:picChg>
      </pc:sldChg>
      <pc:sldChg chg="addSp">
        <pc:chgData name="Fr. Gary Kyriacou" userId="cd672192325861d0" providerId="LiveId" clId="{4C396D4B-FB1F-4610-BBC2-A8A57AD2CDB9}" dt="2020-05-25T22:25:21.814" v="27"/>
        <pc:sldMkLst>
          <pc:docMk/>
          <pc:sldMk cId="2356590299" sldId="304"/>
        </pc:sldMkLst>
        <pc:picChg chg="add">
          <ac:chgData name="Fr. Gary Kyriacou" userId="cd672192325861d0" providerId="LiveId" clId="{4C396D4B-FB1F-4610-BBC2-A8A57AD2CDB9}" dt="2020-05-25T22:25:21.814" v="27"/>
          <ac:picMkLst>
            <pc:docMk/>
            <pc:sldMk cId="2356590299" sldId="304"/>
            <ac:picMk id="4" creationId="{D96D950C-D746-4FA9-AF02-383CACCC6DB9}"/>
          </ac:picMkLst>
        </pc:picChg>
      </pc:sldChg>
      <pc:sldChg chg="addSp">
        <pc:chgData name="Fr. Gary Kyriacou" userId="cd672192325861d0" providerId="LiveId" clId="{4C396D4B-FB1F-4610-BBC2-A8A57AD2CDB9}" dt="2020-05-25T22:25:24.393" v="28"/>
        <pc:sldMkLst>
          <pc:docMk/>
          <pc:sldMk cId="1021405511" sldId="305"/>
        </pc:sldMkLst>
        <pc:picChg chg="add">
          <ac:chgData name="Fr. Gary Kyriacou" userId="cd672192325861d0" providerId="LiveId" clId="{4C396D4B-FB1F-4610-BBC2-A8A57AD2CDB9}" dt="2020-05-25T22:25:24.393" v="28"/>
          <ac:picMkLst>
            <pc:docMk/>
            <pc:sldMk cId="1021405511" sldId="305"/>
            <ac:picMk id="4" creationId="{1E6BDB57-C5FE-487F-9F1D-19CB6B577567}"/>
          </ac:picMkLst>
        </pc:picChg>
      </pc:sldChg>
      <pc:sldChg chg="addSp">
        <pc:chgData name="Fr. Gary Kyriacou" userId="cd672192325861d0" providerId="LiveId" clId="{4C396D4B-FB1F-4610-BBC2-A8A57AD2CDB9}" dt="2020-05-25T22:25:29.251" v="29"/>
        <pc:sldMkLst>
          <pc:docMk/>
          <pc:sldMk cId="537662051" sldId="306"/>
        </pc:sldMkLst>
        <pc:picChg chg="add">
          <ac:chgData name="Fr. Gary Kyriacou" userId="cd672192325861d0" providerId="LiveId" clId="{4C396D4B-FB1F-4610-BBC2-A8A57AD2CDB9}" dt="2020-05-25T22:25:29.251" v="29"/>
          <ac:picMkLst>
            <pc:docMk/>
            <pc:sldMk cId="537662051" sldId="306"/>
            <ac:picMk id="4" creationId="{A034AB78-F8FF-4A7F-AF93-1F77306900F7}"/>
          </ac:picMkLst>
        </pc:picChg>
      </pc:sldChg>
      <pc:sldChg chg="addSp">
        <pc:chgData name="Fr. Gary Kyriacou" userId="cd672192325861d0" providerId="LiveId" clId="{4C396D4B-FB1F-4610-BBC2-A8A57AD2CDB9}" dt="2020-05-25T22:25:31.874" v="30"/>
        <pc:sldMkLst>
          <pc:docMk/>
          <pc:sldMk cId="2292002666" sldId="307"/>
        </pc:sldMkLst>
        <pc:picChg chg="add">
          <ac:chgData name="Fr. Gary Kyriacou" userId="cd672192325861d0" providerId="LiveId" clId="{4C396D4B-FB1F-4610-BBC2-A8A57AD2CDB9}" dt="2020-05-25T22:25:31.874" v="30"/>
          <ac:picMkLst>
            <pc:docMk/>
            <pc:sldMk cId="2292002666" sldId="307"/>
            <ac:picMk id="4" creationId="{403E1DAC-7FB9-41F8-8B6A-B5A12B88528B}"/>
          </ac:picMkLst>
        </pc:picChg>
      </pc:sldChg>
      <pc:sldChg chg="addSp">
        <pc:chgData name="Fr. Gary Kyriacou" userId="cd672192325861d0" providerId="LiveId" clId="{4C396D4B-FB1F-4610-BBC2-A8A57AD2CDB9}" dt="2020-05-25T22:25:34.763" v="31"/>
        <pc:sldMkLst>
          <pc:docMk/>
          <pc:sldMk cId="2962086276" sldId="308"/>
        </pc:sldMkLst>
        <pc:picChg chg="add">
          <ac:chgData name="Fr. Gary Kyriacou" userId="cd672192325861d0" providerId="LiveId" clId="{4C396D4B-FB1F-4610-BBC2-A8A57AD2CDB9}" dt="2020-05-25T22:25:34.763" v="31"/>
          <ac:picMkLst>
            <pc:docMk/>
            <pc:sldMk cId="2962086276" sldId="308"/>
            <ac:picMk id="4" creationId="{1232710A-0708-4A7A-A4E5-AD7053856871}"/>
          </ac:picMkLst>
        </pc:picChg>
      </pc:sldChg>
      <pc:sldChg chg="addSp">
        <pc:chgData name="Fr. Gary Kyriacou" userId="cd672192325861d0" providerId="LiveId" clId="{4C396D4B-FB1F-4610-BBC2-A8A57AD2CDB9}" dt="2020-05-25T22:25:37.375" v="32"/>
        <pc:sldMkLst>
          <pc:docMk/>
          <pc:sldMk cId="3135413069" sldId="309"/>
        </pc:sldMkLst>
        <pc:picChg chg="add">
          <ac:chgData name="Fr. Gary Kyriacou" userId="cd672192325861d0" providerId="LiveId" clId="{4C396D4B-FB1F-4610-BBC2-A8A57AD2CDB9}" dt="2020-05-25T22:25:37.375" v="32"/>
          <ac:picMkLst>
            <pc:docMk/>
            <pc:sldMk cId="3135413069" sldId="309"/>
            <ac:picMk id="4" creationId="{2CAEC1B7-879F-48E3-ACAE-1DA1A7C0FD01}"/>
          </ac:picMkLst>
        </pc:picChg>
      </pc:sldChg>
      <pc:sldChg chg="addSp">
        <pc:chgData name="Fr. Gary Kyriacou" userId="cd672192325861d0" providerId="LiveId" clId="{4C396D4B-FB1F-4610-BBC2-A8A57AD2CDB9}" dt="2020-05-25T22:25:39.974" v="33"/>
        <pc:sldMkLst>
          <pc:docMk/>
          <pc:sldMk cId="793403228" sldId="310"/>
        </pc:sldMkLst>
        <pc:picChg chg="add">
          <ac:chgData name="Fr. Gary Kyriacou" userId="cd672192325861d0" providerId="LiveId" clId="{4C396D4B-FB1F-4610-BBC2-A8A57AD2CDB9}" dt="2020-05-25T22:25:39.974" v="33"/>
          <ac:picMkLst>
            <pc:docMk/>
            <pc:sldMk cId="793403228" sldId="310"/>
            <ac:picMk id="4" creationId="{31D1D911-ADCF-4F03-92FF-620071007F9D}"/>
          </ac:picMkLst>
        </pc:picChg>
      </pc:sldChg>
      <pc:sldChg chg="addSp">
        <pc:chgData name="Fr. Gary Kyriacou" userId="cd672192325861d0" providerId="LiveId" clId="{4C396D4B-FB1F-4610-BBC2-A8A57AD2CDB9}" dt="2020-05-25T22:25:43.280" v="34"/>
        <pc:sldMkLst>
          <pc:docMk/>
          <pc:sldMk cId="22577345" sldId="311"/>
        </pc:sldMkLst>
        <pc:picChg chg="add">
          <ac:chgData name="Fr. Gary Kyriacou" userId="cd672192325861d0" providerId="LiveId" clId="{4C396D4B-FB1F-4610-BBC2-A8A57AD2CDB9}" dt="2020-05-25T22:25:43.280" v="34"/>
          <ac:picMkLst>
            <pc:docMk/>
            <pc:sldMk cId="22577345" sldId="311"/>
            <ac:picMk id="5" creationId="{8D0BC1D8-09CD-4CAC-BF52-30D7D0FB34C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CC326-A0FA-4EC1-81A9-2B54A17AF974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3500C-55C5-4B2A-88D0-5012BDFE1B4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about VIN </a:t>
            </a:r>
            <a:r>
              <a:rPr lang="en-US" dirty="0" err="1"/>
              <a:t>SKULLY</a:t>
            </a:r>
            <a:r>
              <a:rPr lang="en-US" dirty="0"/>
              <a:t>- Stan Kasten, his wife,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3500C-55C5-4B2A-88D0-5012BDFE1B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29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5341B5-69BE-4461-8E1C-8AC39E01D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D6D5060-4916-4BC3-A86F-3873DA196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983825-7DF5-4182-B1D0-300BE01D0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5D19-DCA4-4C6A-B663-D890764BA3C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3248F8-4073-45DA-AC86-BAE37760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19BA51-9311-418A-81E5-AA07E7B1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6F8C-D41B-4744-8C28-D238808ECB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5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58759-7941-4BEC-8F28-D5CD2A14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2216151-544F-481E-8193-50EDC043B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5B185B-3CC5-4A51-959F-264693B91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5D19-DCA4-4C6A-B663-D890764BA3C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6A00F-A500-4B81-AAEA-0DFF06254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52D9BE-96E7-47FA-A4A8-086E9CBDE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6F8C-D41B-4744-8C28-D238808ECB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4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188AC15-60EC-4DA1-AA41-4C47C0626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05C241-8C4D-42B3-A4B9-20C0F1335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F56DE4-67E8-4AD8-9FE2-66C5A9333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5D19-DCA4-4C6A-B663-D890764BA3C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FBA71A-250C-4761-B0AD-F4B69D68A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F184AD-282E-40E5-BD42-49156B655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6F8C-D41B-4744-8C28-D238808ECB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65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BDCFE6-CDAE-4FA5-99B8-3D513DC88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517805-CB96-44B4-A830-39820E94E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F279B0-3761-45A2-96E3-D0035DCAD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5D19-DCA4-4C6A-B663-D890764BA3C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8A2260-7D9D-42E4-9E91-086ADB439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E8269A-ECF9-4E1F-B2A8-E531B078F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6F8C-D41B-4744-8C28-D238808ECB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2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B0C716-865B-44FA-8070-AD5BC4E81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88DFC7-1787-4D52-B2E9-40E14CFD9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0D201C-75A3-4200-A483-0596BD7C3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5D19-DCA4-4C6A-B663-D890764BA3C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AC4244-90CD-44D4-B73A-6F58EAB4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76F5E5-739F-4B3C-B1D5-65F920E5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6F8C-D41B-4744-8C28-D238808ECB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9CCD04-F627-43D9-9DE1-8D195278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E897CE-D9C5-46E5-8E5D-B2AB44C2E1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9B0541-B3AF-4B04-83ED-36FE07C87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899074-D2F3-4261-BE0A-99E40516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5D19-DCA4-4C6A-B663-D890764BA3C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55D0F3-BA55-4B1C-84F4-55470C6C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0FB3A2-29DA-43FC-954C-87DB4D4BB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6F8C-D41B-4744-8C28-D238808ECB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9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14D761-6E80-4D15-91DA-BD561020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137CC0-6A42-4F03-8B35-A94F608B8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0D3F5B3-2319-4A6A-9125-480AF3660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4489666-3328-48D4-8640-C3E2D5FB5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706A2A-B13F-4BB3-8758-1DA2D632C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F320EC0-0BCD-4CCA-BB82-84AAED7C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5D19-DCA4-4C6A-B663-D890764BA3C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2944AA4-0BEE-4CCA-8C65-4DC6277C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96881A-44BF-4E44-A751-400B0D0A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6F8C-D41B-4744-8C28-D238808ECB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86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D491E2-B3C4-4C2E-B1F4-FF1927672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A48238-23AB-47B5-9E48-F1C1355A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5D19-DCA4-4C6A-B663-D890764BA3C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D03518-E4EB-4F40-A764-DD1149C3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623628F-883B-410F-BA19-A6E714E4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6F8C-D41B-4744-8C28-D238808ECB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04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A125D1-E56A-40AC-B724-896FD08DE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5D19-DCA4-4C6A-B663-D890764BA3C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9A040C3-64F3-4507-9177-9BFEC4E31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9D2FF4-5612-4373-B6B8-E8B0AC12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6F8C-D41B-4744-8C28-D238808ECB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3B0B84-AF3B-41DA-8963-0DC0643E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7F58E4-131F-4797-8B34-AE8588903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7DD419-6548-42A2-AA01-7D09AA7B1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53B747-D2D4-46E0-BC39-21278D8F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5D19-DCA4-4C6A-B663-D890764BA3C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E64618-7F28-489D-A1FF-474FAB43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95252D-EF85-4EA3-A18F-6D78EC18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6F8C-D41B-4744-8C28-D238808ECB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9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2F78F-8947-4867-9902-FB8B9DAD6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BBDEC8-3376-4966-B40D-4475F762A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5CC46C-E6BE-485E-B17F-DD67FD3B0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93461A-D733-43FC-BE04-EC2E373CB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5D19-DCA4-4C6A-B663-D890764BA3C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BF399C-E0D4-48EF-8B68-35511DBE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6C6BCD-D5A2-48F9-A1B5-27DC14D3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F6F8C-D41B-4744-8C28-D238808ECB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8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7526CF-8F49-48FE-AA24-026A3557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A0832E-A06D-415E-82E7-40C3283D5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7BA494-7C80-47A6-A07D-245D96544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75D19-DCA4-4C6A-B663-D890764BA3CE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C33E74-3330-4F2E-B2AB-CCDC0AF49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246BAF-105E-4637-BFBE-BCEF7B20F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F6F8C-D41B-4744-8C28-D238808ECBB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0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orthodoxwiki.org/index.php?title=Obedience&amp;action=edit&amp;redlink=1" TargetMode="External"/><Relationship Id="rId13" Type="http://schemas.openxmlformats.org/officeDocument/2006/relationships/hyperlink" Target="https://orthodoxwiki.org/index.php?title=Gratitude&amp;action=edit&amp;redlink=1" TargetMode="External"/><Relationship Id="rId3" Type="http://schemas.openxmlformats.org/officeDocument/2006/relationships/hyperlink" Target="https://orthodoxwiki.org/index.php?title=Hope&amp;action=edit&amp;redlink=1" TargetMode="External"/><Relationship Id="rId7" Type="http://schemas.openxmlformats.org/officeDocument/2006/relationships/hyperlink" Target="https://orthodoxwiki.org/Humility" TargetMode="External"/><Relationship Id="rId12" Type="http://schemas.openxmlformats.org/officeDocument/2006/relationships/hyperlink" Target="https://orthodoxwiki.org/index.php?title=Generosity&amp;action=edit&amp;redlink=1" TargetMode="External"/><Relationship Id="rId2" Type="http://schemas.openxmlformats.org/officeDocument/2006/relationships/hyperlink" Target="https://orthodoxwiki.org/index.php?title=Faith&amp;action=edit&amp;redlink=1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orthodoxwiki.org/index.php?title=Honesty&amp;action=edit&amp;redlink=1" TargetMode="External"/><Relationship Id="rId11" Type="http://schemas.openxmlformats.org/officeDocument/2006/relationships/hyperlink" Target="https://orthodoxwiki.org/index.php?title=Faithfulness&amp;action=edit&amp;redlink=1" TargetMode="External"/><Relationship Id="rId5" Type="http://schemas.openxmlformats.org/officeDocument/2006/relationships/hyperlink" Target="https://orthodoxwiki.org/index.php?title=Wisdom&amp;action=edit&amp;redlink=1" TargetMode="External"/><Relationship Id="rId15" Type="http://schemas.openxmlformats.org/officeDocument/2006/relationships/image" Target="../media/image4.png"/><Relationship Id="rId10" Type="http://schemas.openxmlformats.org/officeDocument/2006/relationships/hyperlink" Target="https://orthodoxwiki.org/index.php?title=Courage&amp;action=edit&amp;redlink=1" TargetMode="External"/><Relationship Id="rId4" Type="http://schemas.openxmlformats.org/officeDocument/2006/relationships/hyperlink" Target="https://orthodoxwiki.org/index.php?title=Knowledge&amp;action=edit&amp;redlink=1" TargetMode="External"/><Relationship Id="rId9" Type="http://schemas.openxmlformats.org/officeDocument/2006/relationships/hyperlink" Target="https://orthodoxwiki.org/index.php?title=Patience&amp;action=edit&amp;redlink=1" TargetMode="External"/><Relationship Id="rId14" Type="http://schemas.openxmlformats.org/officeDocument/2006/relationships/hyperlink" Target="https://orthodoxwiki.org/index.php?title=Love&amp;action=edit&amp;redlink=1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orthodoxwiki.org/index.php?title=Obedience&amp;action=edit&amp;redlink=1" TargetMode="External"/><Relationship Id="rId13" Type="http://schemas.openxmlformats.org/officeDocument/2006/relationships/hyperlink" Target="https://orthodoxwiki.org/index.php?title=Gratitude&amp;action=edit&amp;redlink=1" TargetMode="External"/><Relationship Id="rId3" Type="http://schemas.openxmlformats.org/officeDocument/2006/relationships/hyperlink" Target="https://orthodoxwiki.org/index.php?title=Hope&amp;action=edit&amp;redlink=1" TargetMode="External"/><Relationship Id="rId7" Type="http://schemas.openxmlformats.org/officeDocument/2006/relationships/hyperlink" Target="https://orthodoxwiki.org/Humility" TargetMode="External"/><Relationship Id="rId12" Type="http://schemas.openxmlformats.org/officeDocument/2006/relationships/hyperlink" Target="https://orthodoxwiki.org/index.php?title=Generosity&amp;action=edit&amp;redlink=1" TargetMode="External"/><Relationship Id="rId2" Type="http://schemas.openxmlformats.org/officeDocument/2006/relationships/hyperlink" Target="https://orthodoxwiki.org/index.php?title=Faith&amp;action=edit&amp;redlink=1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orthodoxwiki.org/index.php?title=Honesty&amp;action=edit&amp;redlink=1" TargetMode="External"/><Relationship Id="rId11" Type="http://schemas.openxmlformats.org/officeDocument/2006/relationships/hyperlink" Target="https://orthodoxwiki.org/index.php?title=Faithfulness&amp;action=edit&amp;redlink=1" TargetMode="External"/><Relationship Id="rId5" Type="http://schemas.openxmlformats.org/officeDocument/2006/relationships/hyperlink" Target="https://orthodoxwiki.org/index.php?title=Wisdom&amp;action=edit&amp;redlink=1" TargetMode="External"/><Relationship Id="rId15" Type="http://schemas.openxmlformats.org/officeDocument/2006/relationships/image" Target="../media/image2.png"/><Relationship Id="rId10" Type="http://schemas.openxmlformats.org/officeDocument/2006/relationships/hyperlink" Target="https://orthodoxwiki.org/index.php?title=Courage&amp;action=edit&amp;redlink=1" TargetMode="External"/><Relationship Id="rId4" Type="http://schemas.openxmlformats.org/officeDocument/2006/relationships/hyperlink" Target="https://orthodoxwiki.org/index.php?title=Knowledge&amp;action=edit&amp;redlink=1" TargetMode="External"/><Relationship Id="rId9" Type="http://schemas.openxmlformats.org/officeDocument/2006/relationships/hyperlink" Target="https://orthodoxwiki.org/index.php?title=Patience&amp;action=edit&amp;redlink=1" TargetMode="External"/><Relationship Id="rId14" Type="http://schemas.openxmlformats.org/officeDocument/2006/relationships/hyperlink" Target="https://orthodoxwiki.org/index.php?title=Love&amp;action=edit&amp;redlink=1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F55A003C-391C-468D-89B8-0E15AC3F2858}"/>
              </a:ext>
            </a:extLst>
          </p:cNvPr>
          <p:cNvSpPr txBox="1">
            <a:spLocks/>
          </p:cNvSpPr>
          <p:nvPr/>
        </p:nvSpPr>
        <p:spPr>
          <a:xfrm>
            <a:off x="973984" y="362983"/>
            <a:ext cx="10931549" cy="11976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>
                <a:latin typeface="Copperplate Gothic Bold" panose="020E0705020206020404" pitchFamily="34" charset="0"/>
              </a:rPr>
              <a:t>Spiritual Combat:</a:t>
            </a:r>
            <a:endParaRPr lang="en-US" sz="8000" dirty="0">
              <a:latin typeface="Copperplate Gothic Bold" panose="020E07050202060204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65C50F-BE49-4EE1-9A12-AB7D8481C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" y="713081"/>
            <a:ext cx="11247930" cy="1811634"/>
          </a:xfrm>
        </p:spPr>
        <p:txBody>
          <a:bodyPr>
            <a:noAutofit/>
          </a:bodyPr>
          <a:lstStyle/>
          <a:p>
            <a:r>
              <a:rPr lang="en-US" sz="6600" dirty="0"/>
              <a:t>2. </a:t>
            </a:r>
            <a:r>
              <a:rPr lang="en-US" sz="6600" dirty="0">
                <a:latin typeface="Copperplate Gothic Bold" panose="020E0705020206020404" pitchFamily="34" charset="0"/>
              </a:rPr>
              <a:t>ALWAYS trust in GOD</a:t>
            </a:r>
            <a:br>
              <a:rPr lang="en-US" sz="6600" dirty="0">
                <a:latin typeface="Copperplate Gothic Bold" panose="020E0705020206020404" pitchFamily="34" charset="0"/>
              </a:rPr>
            </a:br>
            <a:endParaRPr lang="en-US" sz="6600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57" y="3180645"/>
            <a:ext cx="12046344" cy="2179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HE is our Shepherd</a:t>
            </a:r>
          </a:p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Shepherd died for (us) the sheep</a:t>
            </a:r>
          </a:p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Develop relationship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5603F1-E63C-400D-9DDC-AAA38997C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5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" y="713081"/>
            <a:ext cx="11247930" cy="1811634"/>
          </a:xfrm>
        </p:spPr>
        <p:txBody>
          <a:bodyPr>
            <a:noAutofit/>
          </a:bodyPr>
          <a:lstStyle/>
          <a:p>
            <a:r>
              <a:rPr lang="en-US" sz="6600" dirty="0"/>
              <a:t>2. </a:t>
            </a:r>
            <a:r>
              <a:rPr lang="en-US" sz="6600" dirty="0">
                <a:latin typeface="Copperplate Gothic Bold" panose="020E0705020206020404" pitchFamily="34" charset="0"/>
              </a:rPr>
              <a:t>ALWAYS trust in GOD</a:t>
            </a:r>
            <a:br>
              <a:rPr lang="en-US" sz="6600" dirty="0">
                <a:latin typeface="Copperplate Gothic Bold" panose="020E0705020206020404" pitchFamily="34" charset="0"/>
              </a:rPr>
            </a:br>
            <a:endParaRPr lang="en-US" sz="6600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63" y="1901861"/>
            <a:ext cx="12046344" cy="2179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Easy for God to give us victory over enemy</a:t>
            </a:r>
          </a:p>
          <a:p>
            <a:pPr marL="0" indent="0" algn="ctr">
              <a:buNone/>
            </a:pPr>
            <a:endParaRPr lang="en-US" sz="4800" dirty="0">
              <a:latin typeface="Copperplate Gothic Bold" panose="020E0705020206020404" pitchFamily="34" charset="0"/>
            </a:endParaRPr>
          </a:p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		Few or many</a:t>
            </a:r>
          </a:p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		New or old</a:t>
            </a:r>
          </a:p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		Small or great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F71F61-9389-4AE9-B9A9-43D3F116E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5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" y="713081"/>
            <a:ext cx="11247930" cy="1811634"/>
          </a:xfrm>
        </p:spPr>
        <p:txBody>
          <a:bodyPr>
            <a:noAutofit/>
          </a:bodyPr>
          <a:lstStyle/>
          <a:p>
            <a:r>
              <a:rPr lang="en-US" sz="6600" dirty="0"/>
              <a:t>2. </a:t>
            </a:r>
            <a:r>
              <a:rPr lang="en-US" sz="6600" dirty="0">
                <a:latin typeface="Copperplate Gothic Bold" panose="020E0705020206020404" pitchFamily="34" charset="0"/>
              </a:rPr>
              <a:t>ALWAYS trust in GOD</a:t>
            </a:r>
            <a:br>
              <a:rPr lang="en-US" sz="6600" dirty="0">
                <a:latin typeface="Copperplate Gothic Bold" panose="020E0705020206020404" pitchFamily="34" charset="0"/>
              </a:rPr>
            </a:br>
            <a:endParaRPr lang="en-US" sz="6600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63" y="1901861"/>
            <a:ext cx="12046344" cy="2179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Easy for God to give us victory over enemy</a:t>
            </a:r>
          </a:p>
          <a:p>
            <a:pPr marL="0" indent="0" algn="ctr">
              <a:buNone/>
            </a:pPr>
            <a:endParaRPr lang="en-US" sz="4800" dirty="0">
              <a:latin typeface="Copperplate Gothic Bold" panose="020E0705020206020404" pitchFamily="34" charset="0"/>
            </a:endParaRPr>
          </a:p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		Know this!</a:t>
            </a:r>
          </a:p>
          <a:p>
            <a:pPr marL="0" indent="0">
              <a:buNone/>
            </a:pPr>
            <a:r>
              <a:rPr lang="en-US" sz="3600" dirty="0">
                <a:latin typeface="Copperplate Gothic Bold" panose="020E0705020206020404" pitchFamily="34" charset="0"/>
              </a:rPr>
              <a:t>God has His own time and </a:t>
            </a:r>
          </a:p>
          <a:p>
            <a:pPr marL="0" indent="0">
              <a:buNone/>
            </a:pPr>
            <a:r>
              <a:rPr lang="en-US" sz="3600" dirty="0">
                <a:latin typeface="Copperplate Gothic Bold" panose="020E0705020206020404" pitchFamily="34" charset="0"/>
              </a:rPr>
              <a:t>					order for everything!</a:t>
            </a:r>
            <a:endParaRPr lang="en-US" sz="4800" dirty="0">
              <a:latin typeface="Copperplate Gothic Bold" panose="020E07050202060204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C89F04-D227-4161-A11B-9E539C509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56" y="713081"/>
            <a:ext cx="11247930" cy="1811634"/>
          </a:xfrm>
        </p:spPr>
        <p:txBody>
          <a:bodyPr>
            <a:noAutofit/>
          </a:bodyPr>
          <a:lstStyle/>
          <a:p>
            <a:r>
              <a:rPr lang="en-US" sz="6600" dirty="0"/>
              <a:t>2. </a:t>
            </a:r>
            <a:r>
              <a:rPr lang="en-US" sz="6600" dirty="0">
                <a:latin typeface="Copperplate Gothic Bold" panose="020E0705020206020404" pitchFamily="34" charset="0"/>
              </a:rPr>
              <a:t>ALWAYS trust in GOD</a:t>
            </a:r>
            <a:br>
              <a:rPr lang="en-US" sz="6600" dirty="0">
                <a:latin typeface="Copperplate Gothic Bold" panose="020E0705020206020404" pitchFamily="34" charset="0"/>
              </a:rPr>
            </a:br>
            <a:endParaRPr lang="en-US" sz="6600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63" y="1901861"/>
            <a:ext cx="12046344" cy="15271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Easy for God to give us victory over enemy</a:t>
            </a:r>
          </a:p>
          <a:p>
            <a:pPr marL="0" indent="0">
              <a:buNone/>
            </a:pPr>
            <a:endParaRPr lang="en-US" sz="4800" dirty="0">
              <a:latin typeface="Copperplate Gothic Bold" panose="020E0705020206020404" pitchFamily="34" charset="0"/>
            </a:endParaRPr>
          </a:p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God never abandons His warriors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77352-582B-4E69-AD09-15525778E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1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193F991-E828-43CB-A635-887DB44218BE}"/>
              </a:ext>
            </a:extLst>
          </p:cNvPr>
          <p:cNvSpPr txBox="1">
            <a:spLocks/>
          </p:cNvSpPr>
          <p:nvPr/>
        </p:nvSpPr>
        <p:spPr>
          <a:xfrm>
            <a:off x="810927" y="3897581"/>
            <a:ext cx="11312665" cy="3895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In UNSEEN WARFARE all are losers, </a:t>
            </a:r>
            <a:r>
              <a:rPr lang="en-US" sz="4800" i="1" u="sng" dirty="0">
                <a:latin typeface="Copperplate Gothic Bold" panose="020E0705020206020404" pitchFamily="34" charset="0"/>
              </a:rPr>
              <a:t>except</a:t>
            </a:r>
            <a:r>
              <a:rPr lang="en-US" sz="4800" dirty="0">
                <a:latin typeface="Copperplate Gothic Bold" panose="020E0705020206020404" pitchFamily="34" charset="0"/>
              </a:rPr>
              <a:t> the one who never ceases to battle.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800" dirty="0">
              <a:latin typeface="Copperplate Gothic Bold" panose="020E07050202060204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9C40CE8-ACED-4F26-8D5E-7D99BA162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9" y="243744"/>
            <a:ext cx="12207290" cy="1668161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pperplate Gothic Bold" panose="020E0705020206020404" pitchFamily="34" charset="0"/>
              </a:rPr>
              <a:t>3</a:t>
            </a:r>
            <a:r>
              <a:rPr lang="en-US" sz="6000" b="1" dirty="0">
                <a:latin typeface="Copperplate Gothic Bold" panose="020E0705020206020404" pitchFamily="34" charset="0"/>
              </a:rPr>
              <a:t>. Strive without ceasing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DA3DB9-066F-49CE-8E9C-57EB67FEF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3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2F4B3B-7CA7-4A60-BB7C-9BBB1B0AB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9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9" y="243744"/>
            <a:ext cx="12207290" cy="1668161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pperplate Gothic Bold" panose="020E0705020206020404" pitchFamily="34" charset="0"/>
              </a:rPr>
              <a:t>3</a:t>
            </a:r>
            <a:r>
              <a:rPr lang="en-US" sz="6000" b="1" dirty="0">
                <a:latin typeface="Copperplate Gothic Bold" panose="020E0705020206020404" pitchFamily="34" charset="0"/>
              </a:rPr>
              <a:t>. Strive without ceasing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60" y="1911905"/>
            <a:ext cx="11312665" cy="13950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If our Lord delays in granting full victory over our enemy, it is for our own good:</a:t>
            </a:r>
          </a:p>
          <a:p>
            <a:pPr lvl="3"/>
            <a:r>
              <a:rPr lang="en-US" sz="3800" dirty="0">
                <a:latin typeface="Copperplate Gothic Bold" panose="020E0705020206020404" pitchFamily="34" charset="0"/>
              </a:rPr>
              <a:t>Keeps us vigilant</a:t>
            </a:r>
          </a:p>
          <a:p>
            <a:pPr lvl="3"/>
            <a:r>
              <a:rPr lang="en-US" sz="3800" dirty="0">
                <a:latin typeface="Copperplate Gothic Bold" panose="020E0705020206020404" pitchFamily="34" charset="0"/>
              </a:rPr>
              <a:t>Humble</a:t>
            </a:r>
          </a:p>
          <a:p>
            <a:pPr lvl="3"/>
            <a:r>
              <a:rPr lang="en-US" sz="3800" dirty="0">
                <a:latin typeface="Copperplate Gothic Bold" panose="020E0705020206020404" pitchFamily="34" charset="0"/>
              </a:rPr>
              <a:t>Reminds us of the power of our enemy</a:t>
            </a:r>
          </a:p>
          <a:p>
            <a:pPr lvl="3"/>
            <a:endParaRPr lang="en-US" sz="3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9AB475B-60DD-419C-8476-20775B9BF199}"/>
              </a:ext>
            </a:extLst>
          </p:cNvPr>
          <p:cNvSpPr txBox="1">
            <a:spLocks/>
          </p:cNvSpPr>
          <p:nvPr/>
        </p:nvSpPr>
        <p:spPr>
          <a:xfrm>
            <a:off x="879335" y="3811921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1455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9" y="243744"/>
            <a:ext cx="12207290" cy="1668161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pperplate Gothic Bold" panose="020E0705020206020404" pitchFamily="34" charset="0"/>
              </a:rPr>
              <a:t>3</a:t>
            </a:r>
            <a:r>
              <a:rPr lang="en-US" sz="6000" b="1" dirty="0">
                <a:latin typeface="Copperplate Gothic Bold" panose="020E0705020206020404" pitchFamily="34" charset="0"/>
              </a:rPr>
              <a:t>. Strive without ceasing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36" y="1658553"/>
            <a:ext cx="11312665" cy="13950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We live in the arena</a:t>
            </a:r>
          </a:p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             Always on the battlefield</a:t>
            </a:r>
          </a:p>
          <a:p>
            <a:pPr lvl="3"/>
            <a:r>
              <a:rPr lang="en-US" sz="3800" dirty="0">
                <a:latin typeface="Copperplate Gothic Bold" panose="020E0705020206020404" pitchFamily="34" charset="0"/>
              </a:rPr>
              <a:t>Keeps us vigilant</a:t>
            </a:r>
          </a:p>
          <a:p>
            <a:pPr lvl="3"/>
            <a:r>
              <a:rPr lang="en-US" sz="3800" dirty="0">
                <a:latin typeface="Copperplate Gothic Bold" panose="020E0705020206020404" pitchFamily="34" charset="0"/>
              </a:rPr>
              <a:t>Humble</a:t>
            </a:r>
          </a:p>
          <a:p>
            <a:pPr lvl="3"/>
            <a:r>
              <a:rPr lang="en-US" sz="3800" dirty="0">
                <a:latin typeface="Copperplate Gothic Bold" panose="020E0705020206020404" pitchFamily="34" charset="0"/>
              </a:rPr>
              <a:t>Remind us of the power of our enemy</a:t>
            </a:r>
          </a:p>
          <a:p>
            <a:pPr lvl="3"/>
            <a:endParaRPr lang="en-US" sz="3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9AB475B-60DD-419C-8476-20775B9BF199}"/>
              </a:ext>
            </a:extLst>
          </p:cNvPr>
          <p:cNvSpPr txBox="1">
            <a:spLocks/>
          </p:cNvSpPr>
          <p:nvPr/>
        </p:nvSpPr>
        <p:spPr>
          <a:xfrm>
            <a:off x="879335" y="3811921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A0F0C8-D72F-4BD2-8FD4-9E969469F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9" y="243744"/>
            <a:ext cx="12207290" cy="1668161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pperplate Gothic Bold" panose="020E0705020206020404" pitchFamily="34" charset="0"/>
              </a:rPr>
              <a:t>3</a:t>
            </a:r>
            <a:r>
              <a:rPr lang="en-US" sz="6000" b="1" dirty="0">
                <a:latin typeface="Copperplate Gothic Bold" panose="020E0705020206020404" pitchFamily="34" charset="0"/>
              </a:rPr>
              <a:t>. Strive without ceasing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36" y="2799834"/>
            <a:ext cx="11312665" cy="13950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Always fight</a:t>
            </a:r>
          </a:p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Always be prepared</a:t>
            </a:r>
          </a:p>
          <a:p>
            <a:pPr marL="1371600" lvl="3" indent="0">
              <a:buNone/>
            </a:pPr>
            <a:endParaRPr lang="en-US" sz="3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9AB475B-60DD-419C-8476-20775B9BF199}"/>
              </a:ext>
            </a:extLst>
          </p:cNvPr>
          <p:cNvSpPr txBox="1">
            <a:spLocks/>
          </p:cNvSpPr>
          <p:nvPr/>
        </p:nvSpPr>
        <p:spPr>
          <a:xfrm>
            <a:off x="-990562" y="3539655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E30A17-6CAC-4573-ADD1-A7D08DEED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3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9" y="243744"/>
            <a:ext cx="12207290" cy="1668161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pperplate Gothic Bold" panose="020E0705020206020404" pitchFamily="34" charset="0"/>
              </a:rPr>
              <a:t>3</a:t>
            </a:r>
            <a:r>
              <a:rPr lang="en-US" sz="6000" b="1" dirty="0">
                <a:latin typeface="Copperplate Gothic Bold" panose="020E0705020206020404" pitchFamily="34" charset="0"/>
              </a:rPr>
              <a:t>. Strive without ceasing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9AB475B-60DD-419C-8476-20775B9BF199}"/>
              </a:ext>
            </a:extLst>
          </p:cNvPr>
          <p:cNvSpPr txBox="1">
            <a:spLocks/>
          </p:cNvSpPr>
          <p:nvPr/>
        </p:nvSpPr>
        <p:spPr>
          <a:xfrm>
            <a:off x="879335" y="3811921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09285AA-97AC-456D-82E6-4A86D737FCA7}"/>
              </a:ext>
            </a:extLst>
          </p:cNvPr>
          <p:cNvSpPr txBox="1">
            <a:spLocks/>
          </p:cNvSpPr>
          <p:nvPr/>
        </p:nvSpPr>
        <p:spPr>
          <a:xfrm>
            <a:off x="169730" y="1466049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How a warrior for Christ prepares for battle every morning: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19FDB4-5B8F-4594-BBA1-22828382D000}"/>
              </a:ext>
            </a:extLst>
          </p:cNvPr>
          <p:cNvSpPr/>
          <p:nvPr/>
        </p:nvSpPr>
        <p:spPr>
          <a:xfrm>
            <a:off x="737936" y="3811921"/>
            <a:ext cx="11114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000" dirty="0">
                <a:latin typeface="Copperplate Gothic Bold" panose="020E0705020206020404" pitchFamily="34" charset="0"/>
              </a:rPr>
              <a:t>Open your eyes and say,             </a:t>
            </a:r>
            <a:r>
              <a:rPr lang="en-US" sz="4000" i="1" dirty="0">
                <a:latin typeface="Copperplate Gothic Bold" panose="020E0705020206020404" pitchFamily="34" charset="0"/>
              </a:rPr>
              <a:t>“Lord Jesus Christ, Son of God, have mercy on me.”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C9C5B6-7280-4B12-94C0-146A91677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9" y="243744"/>
            <a:ext cx="12207290" cy="1668161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pperplate Gothic Bold" panose="020E0705020206020404" pitchFamily="34" charset="0"/>
              </a:rPr>
              <a:t>3</a:t>
            </a:r>
            <a:r>
              <a:rPr lang="en-US" sz="6000" b="1" dirty="0">
                <a:latin typeface="Copperplate Gothic Bold" panose="020E0705020206020404" pitchFamily="34" charset="0"/>
              </a:rPr>
              <a:t>. Strive without ceasing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9AB475B-60DD-419C-8476-20775B9BF199}"/>
              </a:ext>
            </a:extLst>
          </p:cNvPr>
          <p:cNvSpPr txBox="1">
            <a:spLocks/>
          </p:cNvSpPr>
          <p:nvPr/>
        </p:nvSpPr>
        <p:spPr>
          <a:xfrm>
            <a:off x="879335" y="3811921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09285AA-97AC-456D-82E6-4A86D737FCA7}"/>
              </a:ext>
            </a:extLst>
          </p:cNvPr>
          <p:cNvSpPr txBox="1">
            <a:spLocks/>
          </p:cNvSpPr>
          <p:nvPr/>
        </p:nvSpPr>
        <p:spPr>
          <a:xfrm>
            <a:off x="169730" y="1466049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How a warrior for Christ prepares for battle every morning: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19FDB4-5B8F-4594-BBA1-22828382D000}"/>
              </a:ext>
            </a:extLst>
          </p:cNvPr>
          <p:cNvSpPr/>
          <p:nvPr/>
        </p:nvSpPr>
        <p:spPr>
          <a:xfrm>
            <a:off x="737936" y="3811921"/>
            <a:ext cx="111148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 startAt="2"/>
            </a:pPr>
            <a:r>
              <a:rPr lang="en-US" sz="4400" dirty="0">
                <a:latin typeface="Copperplate Gothic Bold" panose="020E0705020206020404" pitchFamily="34" charset="0"/>
              </a:rPr>
              <a:t>Enemy is on your left and ready to attack</a:t>
            </a:r>
            <a:endParaRPr lang="en-US" sz="4400" i="1" dirty="0">
              <a:latin typeface="Copperplate Gothic Bold" panose="020E07050202060204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41CDE2-527C-463B-BDAD-0DBE14DA9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2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F55A003C-391C-468D-89B8-0E15AC3F2858}"/>
              </a:ext>
            </a:extLst>
          </p:cNvPr>
          <p:cNvSpPr txBox="1">
            <a:spLocks/>
          </p:cNvSpPr>
          <p:nvPr/>
        </p:nvSpPr>
        <p:spPr>
          <a:xfrm>
            <a:off x="973984" y="362983"/>
            <a:ext cx="10931549" cy="11976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dirty="0">
                <a:latin typeface="Copperplate Gothic Bold" panose="020E0705020206020404" pitchFamily="34" charset="0"/>
              </a:rPr>
              <a:t>Spiritual Combat: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BE9F6B-DA4A-452B-82FF-EE9D58A71B46}"/>
              </a:ext>
            </a:extLst>
          </p:cNvPr>
          <p:cNvSpPr txBox="1">
            <a:spLocks/>
          </p:cNvSpPr>
          <p:nvPr/>
        </p:nvSpPr>
        <p:spPr>
          <a:xfrm>
            <a:off x="382305" y="2410899"/>
            <a:ext cx="11523642" cy="2614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atin typeface="Copperplate Gothic Bold" panose="020E0705020206020404" pitchFamily="34" charset="0"/>
              </a:rPr>
              <a:t>A Shared Resource of the </a:t>
            </a:r>
          </a:p>
          <a:p>
            <a:r>
              <a:rPr lang="en-US" sz="4400" b="1" dirty="0">
                <a:latin typeface="Copperplate Gothic Bold" panose="020E0705020206020404" pitchFamily="34" charset="0"/>
              </a:rPr>
              <a:t>East and West to Guide us on the</a:t>
            </a:r>
          </a:p>
          <a:p>
            <a:r>
              <a:rPr lang="en-US" sz="4400" b="1" dirty="0">
                <a:latin typeface="Copperplate Gothic Bold" panose="020E0705020206020404" pitchFamily="34" charset="0"/>
              </a:rPr>
              <a:t> Path towards Perfection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B11EDC-77AC-40C4-98C3-A227BFB55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8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9" y="243744"/>
            <a:ext cx="12207290" cy="1668161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pperplate Gothic Bold" panose="020E0705020206020404" pitchFamily="34" charset="0"/>
              </a:rPr>
              <a:t>3</a:t>
            </a:r>
            <a:r>
              <a:rPr lang="en-US" sz="6000" b="1" dirty="0">
                <a:latin typeface="Copperplate Gothic Bold" panose="020E0705020206020404" pitchFamily="34" charset="0"/>
              </a:rPr>
              <a:t>. Strive without ceasing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9AB475B-60DD-419C-8476-20775B9BF199}"/>
              </a:ext>
            </a:extLst>
          </p:cNvPr>
          <p:cNvSpPr txBox="1">
            <a:spLocks/>
          </p:cNvSpPr>
          <p:nvPr/>
        </p:nvSpPr>
        <p:spPr>
          <a:xfrm>
            <a:off x="879335" y="3811921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09285AA-97AC-456D-82E6-4A86D737FCA7}"/>
              </a:ext>
            </a:extLst>
          </p:cNvPr>
          <p:cNvSpPr txBox="1">
            <a:spLocks/>
          </p:cNvSpPr>
          <p:nvPr/>
        </p:nvSpPr>
        <p:spPr>
          <a:xfrm>
            <a:off x="169730" y="1466049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How a warrior for Christ prepares for battle every morning: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19FDB4-5B8F-4594-BBA1-22828382D000}"/>
              </a:ext>
            </a:extLst>
          </p:cNvPr>
          <p:cNvSpPr/>
          <p:nvPr/>
        </p:nvSpPr>
        <p:spPr>
          <a:xfrm>
            <a:off x="737936" y="3811921"/>
            <a:ext cx="111148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 startAt="3"/>
            </a:pPr>
            <a:r>
              <a:rPr lang="en-US" sz="4400" dirty="0">
                <a:latin typeface="Copperplate Gothic Bold" panose="020E0705020206020404" pitchFamily="34" charset="0"/>
              </a:rPr>
              <a:t>Remind yourself you are in the arena/battlefield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475EA-72FA-4A08-8037-ACAA0A75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3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9" y="243744"/>
            <a:ext cx="12207290" cy="1668161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pperplate Gothic Bold" panose="020E0705020206020404" pitchFamily="34" charset="0"/>
              </a:rPr>
              <a:t>3</a:t>
            </a:r>
            <a:r>
              <a:rPr lang="en-US" sz="6000" b="1" dirty="0">
                <a:latin typeface="Copperplate Gothic Bold" panose="020E0705020206020404" pitchFamily="34" charset="0"/>
              </a:rPr>
              <a:t>. Strive without ceasing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9AB475B-60DD-419C-8476-20775B9BF199}"/>
              </a:ext>
            </a:extLst>
          </p:cNvPr>
          <p:cNvSpPr txBox="1">
            <a:spLocks/>
          </p:cNvSpPr>
          <p:nvPr/>
        </p:nvSpPr>
        <p:spPr>
          <a:xfrm>
            <a:off x="879335" y="3811921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09285AA-97AC-456D-82E6-4A86D737FCA7}"/>
              </a:ext>
            </a:extLst>
          </p:cNvPr>
          <p:cNvSpPr txBox="1">
            <a:spLocks/>
          </p:cNvSpPr>
          <p:nvPr/>
        </p:nvSpPr>
        <p:spPr>
          <a:xfrm>
            <a:off x="169730" y="1466049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How a warrior for Christ prepares for battle every morning: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19FDB4-5B8F-4594-BBA1-22828382D000}"/>
              </a:ext>
            </a:extLst>
          </p:cNvPr>
          <p:cNvSpPr/>
          <p:nvPr/>
        </p:nvSpPr>
        <p:spPr>
          <a:xfrm>
            <a:off x="737936" y="3811921"/>
            <a:ext cx="11114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 startAt="4"/>
            </a:pPr>
            <a:r>
              <a:rPr lang="en-US" sz="4000" dirty="0">
                <a:latin typeface="Copperplate Gothic Bold" panose="020E0705020206020404" pitchFamily="34" charset="0"/>
              </a:rPr>
              <a:t>Be of GOOD CHEER!!</a:t>
            </a:r>
          </a:p>
          <a:p>
            <a:pPr lvl="2"/>
            <a:r>
              <a:rPr lang="en-US" sz="3200" dirty="0">
                <a:latin typeface="Copperplate Gothic Bold" panose="020E0705020206020404" pitchFamily="34" charset="0"/>
              </a:rPr>
              <a:t>Realize on your right stands invisibly present our Commander, Jesus Christ, with His Holy Mother, a host of Angels, the Archangel Michael, ready to come to your aid!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7A5700-1FF5-48BD-A0DE-1A05F0B4C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9" y="243744"/>
            <a:ext cx="12207290" cy="1668161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pperplate Gothic Bold" panose="020E0705020206020404" pitchFamily="34" charset="0"/>
              </a:rPr>
              <a:t>3</a:t>
            </a:r>
            <a:r>
              <a:rPr lang="en-US" sz="6000" b="1" dirty="0">
                <a:latin typeface="Copperplate Gothic Bold" panose="020E0705020206020404" pitchFamily="34" charset="0"/>
              </a:rPr>
              <a:t>. Strive without ceasing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9AB475B-60DD-419C-8476-20775B9BF199}"/>
              </a:ext>
            </a:extLst>
          </p:cNvPr>
          <p:cNvSpPr txBox="1">
            <a:spLocks/>
          </p:cNvSpPr>
          <p:nvPr/>
        </p:nvSpPr>
        <p:spPr>
          <a:xfrm>
            <a:off x="879335" y="3811921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09285AA-97AC-456D-82E6-4A86D737FCA7}"/>
              </a:ext>
            </a:extLst>
          </p:cNvPr>
          <p:cNvSpPr txBox="1">
            <a:spLocks/>
          </p:cNvSpPr>
          <p:nvPr/>
        </p:nvSpPr>
        <p:spPr>
          <a:xfrm>
            <a:off x="169730" y="1466049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every morning: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19FDB4-5B8F-4594-BBA1-22828382D000}"/>
              </a:ext>
            </a:extLst>
          </p:cNvPr>
          <p:cNvSpPr/>
          <p:nvPr/>
        </p:nvSpPr>
        <p:spPr>
          <a:xfrm>
            <a:off x="538556" y="2299380"/>
            <a:ext cx="11114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3200" dirty="0">
                <a:latin typeface="Copperplate Gothic Bold" panose="020E0705020206020404" pitchFamily="34" charset="0"/>
              </a:rPr>
              <a:t>Open your eyes and say,  “</a:t>
            </a:r>
            <a:r>
              <a:rPr lang="en-US" sz="3200" i="1" dirty="0">
                <a:latin typeface="Copperplate Gothic Bold" panose="020E0705020206020404" pitchFamily="34" charset="0"/>
              </a:rPr>
              <a:t>Lord Jesus Christ, Son of God, have mercy on me.”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3200" dirty="0">
                <a:latin typeface="Copperplate Gothic Bold" panose="020E0705020206020404" pitchFamily="34" charset="0"/>
              </a:rPr>
              <a:t>Enemy is on your left and ready to attack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3200" dirty="0">
                <a:latin typeface="Copperplate Gothic Bold" panose="020E0705020206020404" pitchFamily="34" charset="0"/>
              </a:rPr>
              <a:t>Remind yourself you are in the arena/battlefield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3200" dirty="0">
                <a:latin typeface="Copperplate Gothic Bold" panose="020E0705020206020404" pitchFamily="34" charset="0"/>
              </a:rPr>
              <a:t>Be of GOOD CHEER!!</a:t>
            </a:r>
          </a:p>
          <a:p>
            <a:pPr lvl="2"/>
            <a:r>
              <a:rPr lang="en-US" sz="2400" dirty="0">
                <a:latin typeface="Copperplate Gothic Bold" panose="020E0705020206020404" pitchFamily="34" charset="0"/>
              </a:rPr>
              <a:t>Realize on your right stands invisibly present our Commander, Jesus Christ, with His Holy Mother, a host of Angels, the Archangel Michael, ready to come to your aid!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209A90-1129-4D64-B22A-EB9876DC6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BFB344-38D4-40D3-8767-4863A0A0A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9" y="243744"/>
            <a:ext cx="12207290" cy="1668161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pperplate Gothic Bold" panose="020E0705020206020404" pitchFamily="34" charset="0"/>
              </a:rPr>
              <a:t>3</a:t>
            </a:r>
            <a:r>
              <a:rPr lang="en-US" sz="6000" b="1" dirty="0">
                <a:latin typeface="Copperplate Gothic Bold" panose="020E0705020206020404" pitchFamily="34" charset="0"/>
              </a:rPr>
              <a:t>. Strive without ceasing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9AB475B-60DD-419C-8476-20775B9BF199}"/>
              </a:ext>
            </a:extLst>
          </p:cNvPr>
          <p:cNvSpPr txBox="1">
            <a:spLocks/>
          </p:cNvSpPr>
          <p:nvPr/>
        </p:nvSpPr>
        <p:spPr>
          <a:xfrm>
            <a:off x="879335" y="3811921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209285AA-97AC-456D-82E6-4A86D737FCA7}"/>
              </a:ext>
            </a:extLst>
          </p:cNvPr>
          <p:cNvSpPr txBox="1">
            <a:spLocks/>
          </p:cNvSpPr>
          <p:nvPr/>
        </p:nvSpPr>
        <p:spPr>
          <a:xfrm>
            <a:off x="169730" y="1466049"/>
            <a:ext cx="11312665" cy="891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every morning: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DBAA3EB0-3F4F-4F07-B404-C995FC786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730" y="2139388"/>
            <a:ext cx="11312665" cy="28377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i="1" dirty="0">
                <a:latin typeface="Copperplate Gothic Bold" panose="020E0705020206020404" pitchFamily="34" charset="0"/>
              </a:rPr>
              <a:t>“</a:t>
            </a:r>
            <a:r>
              <a:rPr lang="en-US" sz="8000" b="1" i="1" dirty="0">
                <a:latin typeface="Copperplate Gothic Bold" panose="020E0705020206020404" pitchFamily="34" charset="0"/>
              </a:rPr>
              <a:t>His </a:t>
            </a:r>
            <a:r>
              <a:rPr lang="en-US" sz="8000" b="1" i="1" u="sng" dirty="0">
                <a:latin typeface="Copperplate Gothic Bold" panose="020E0705020206020404" pitchFamily="34" charset="0"/>
              </a:rPr>
              <a:t>desire </a:t>
            </a:r>
            <a:r>
              <a:rPr lang="en-US" sz="6000" b="1" i="1" u="sng" dirty="0">
                <a:latin typeface="Copperplate Gothic Bold" panose="020E0705020206020404" pitchFamily="34" charset="0"/>
              </a:rPr>
              <a:t>to </a:t>
            </a:r>
            <a:r>
              <a:rPr lang="en-US" sz="8000" b="1" i="1" u="sng" dirty="0">
                <a:latin typeface="Copperplate Gothic Bold" panose="020E0705020206020404" pitchFamily="34" charset="0"/>
              </a:rPr>
              <a:t>save</a:t>
            </a:r>
            <a:r>
              <a:rPr lang="en-US" sz="6000" b="1" i="1" dirty="0">
                <a:latin typeface="Copperplate Gothic Bold" panose="020E0705020206020404" pitchFamily="34" charset="0"/>
              </a:rPr>
              <a:t> </a:t>
            </a:r>
            <a:r>
              <a:rPr lang="en-US" sz="8000" b="1" i="1" dirty="0">
                <a:latin typeface="Copperplate Gothic Bold" panose="020E0705020206020404" pitchFamily="34" charset="0"/>
              </a:rPr>
              <a:t>   </a:t>
            </a:r>
            <a:endParaRPr lang="en-US" sz="6000" b="1" i="1" dirty="0">
              <a:latin typeface="Copperplate Gothic Bold" panose="020E0705020206020404" pitchFamily="34" charset="0"/>
            </a:endParaRPr>
          </a:p>
          <a:p>
            <a:pPr marL="0" indent="0" algn="ctr">
              <a:buNone/>
            </a:pPr>
            <a:r>
              <a:rPr lang="en-US" sz="6000" b="1" i="1" dirty="0">
                <a:latin typeface="Copperplate Gothic Bold" panose="020E0705020206020404" pitchFamily="34" charset="0"/>
              </a:rPr>
              <a:t>you is greater than that of your enemy to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05A470-8FDC-45F8-A9EF-D28CC4E9F8EC}"/>
              </a:ext>
            </a:extLst>
          </p:cNvPr>
          <p:cNvSpPr txBox="1"/>
          <p:nvPr/>
        </p:nvSpPr>
        <p:spPr>
          <a:xfrm>
            <a:off x="1541930" y="5049797"/>
            <a:ext cx="8202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u="sng" dirty="0">
                <a:latin typeface="Copperplate Gothic Bold" panose="020E0705020206020404" pitchFamily="34" charset="0"/>
              </a:rPr>
              <a:t>destroy</a:t>
            </a:r>
            <a:r>
              <a:rPr lang="en-US" sz="6000" b="1" i="1" u="sng" dirty="0">
                <a:latin typeface="Copperplate Gothic Bold" panose="020E0705020206020404" pitchFamily="34" charset="0"/>
              </a:rPr>
              <a:t> you</a:t>
            </a:r>
            <a:r>
              <a:rPr lang="en-US" sz="6600" b="1" i="1" dirty="0">
                <a:latin typeface="Copperplate Gothic Bold" panose="020E0705020206020404" pitchFamily="34" charset="0"/>
              </a:rPr>
              <a:t>.”</a:t>
            </a:r>
            <a:endParaRPr lang="en-US" sz="7200" b="1" i="1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8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6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8" y="703074"/>
            <a:ext cx="11701084" cy="1668161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pperplate Gothic Bold" panose="020E0705020206020404" pitchFamily="34" charset="0"/>
              </a:rPr>
              <a:t>4</a:t>
            </a:r>
            <a:r>
              <a:rPr lang="en-US" sz="5400" dirty="0">
                <a:latin typeface="Copperplate Gothic Bold" panose="020E0705020206020404" pitchFamily="34" charset="0"/>
              </a:rPr>
              <a:t>. CONSTANT state of prayer</a:t>
            </a:r>
            <a:br>
              <a:rPr lang="en-US" sz="5400" dirty="0">
                <a:latin typeface="Copperplate Gothic Bold" panose="020E0705020206020404" pitchFamily="34" charset="0"/>
              </a:rPr>
            </a:br>
            <a:r>
              <a:rPr lang="en-US" sz="6600" dirty="0"/>
              <a:t/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67" y="1466899"/>
            <a:ext cx="11312665" cy="2179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HE is our Shepherd</a:t>
            </a:r>
          </a:p>
          <a:p>
            <a:pPr marL="0" indent="0">
              <a:buNone/>
            </a:pPr>
            <a:endParaRPr lang="en-US" sz="4800" dirty="0">
              <a:latin typeface="Copperplate Gothic Bold" panose="020E0705020206020404" pitchFamily="34" charset="0"/>
            </a:endParaRPr>
          </a:p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The Shepherd died for (us) the sheep</a:t>
            </a:r>
          </a:p>
          <a:p>
            <a:pPr marL="0" indent="0">
              <a:buNone/>
            </a:pPr>
            <a:endParaRPr lang="en-US" sz="4800" dirty="0">
              <a:latin typeface="Copperplate Gothic Bold" panose="020E0705020206020404" pitchFamily="34" charset="0"/>
            </a:endParaRPr>
          </a:p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Develop relationship</a:t>
            </a: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3E52D5-690F-4D60-A000-654B73D4B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-23308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8" y="703074"/>
            <a:ext cx="11701084" cy="1668161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pperplate Gothic Bold" panose="020E0705020206020404" pitchFamily="34" charset="0"/>
              </a:rPr>
              <a:t>4</a:t>
            </a:r>
            <a:r>
              <a:rPr lang="en-US" sz="5400" dirty="0">
                <a:latin typeface="Copperplate Gothic Bold" panose="020E0705020206020404" pitchFamily="34" charset="0"/>
              </a:rPr>
              <a:t>. CONSTANT state of prayer</a:t>
            </a:r>
            <a:br>
              <a:rPr lang="en-US" sz="5400" dirty="0">
                <a:latin typeface="Copperplate Gothic Bold" panose="020E0705020206020404" pitchFamily="34" charset="0"/>
              </a:rPr>
            </a:br>
            <a:r>
              <a:rPr lang="en-US" sz="6600" dirty="0"/>
              <a:t/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459" y="1466899"/>
            <a:ext cx="11506874" cy="2179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u="sng" dirty="0">
                <a:latin typeface="Copperplate Gothic Bold" panose="020E0705020206020404" pitchFamily="34" charset="0"/>
              </a:rPr>
              <a:t>Meditate</a:t>
            </a:r>
          </a:p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	  </a:t>
            </a:r>
            <a:r>
              <a:rPr lang="en-US" sz="4400" dirty="0">
                <a:latin typeface="Copperplate Gothic Bold" panose="020E0705020206020404" pitchFamily="34" charset="0"/>
              </a:rPr>
              <a:t>Set the mind on higher things</a:t>
            </a:r>
          </a:p>
          <a:p>
            <a:pPr marL="0" indent="0">
              <a:buNone/>
            </a:pPr>
            <a:r>
              <a:rPr lang="en-US" sz="4400" u="sng" dirty="0">
                <a:latin typeface="Copperplate Gothic Bold" panose="020E0705020206020404" pitchFamily="34" charset="0"/>
              </a:rPr>
              <a:t>Good company</a:t>
            </a:r>
          </a:p>
          <a:p>
            <a:pPr marL="0" indent="0">
              <a:buNone/>
            </a:pPr>
            <a:r>
              <a:rPr lang="en-US" sz="4400" dirty="0">
                <a:latin typeface="Copperplate Gothic Bold" panose="020E0705020206020404" pitchFamily="34" charset="0"/>
              </a:rPr>
              <a:t>	  Avoid those that drag you down</a:t>
            </a:r>
          </a:p>
          <a:p>
            <a:pPr marL="0" indent="0">
              <a:buNone/>
            </a:pPr>
            <a:r>
              <a:rPr lang="en-US" sz="4400" u="sng" dirty="0">
                <a:latin typeface="Copperplate Gothic Bold" panose="020E0705020206020404" pitchFamily="34" charset="0"/>
              </a:rPr>
              <a:t>Discipline</a:t>
            </a:r>
          </a:p>
          <a:p>
            <a:pPr marL="0" indent="0">
              <a:buNone/>
            </a:pPr>
            <a:r>
              <a:rPr lang="en-US" sz="4400" dirty="0">
                <a:latin typeface="Copperplate Gothic Bold" panose="020E0705020206020404" pitchFamily="34" charset="0"/>
              </a:rPr>
              <a:t>	  Avoid laziness and negligence</a:t>
            </a: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16AA10-8783-4257-8EB1-8DD2F690D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4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8" y="703074"/>
            <a:ext cx="11701084" cy="1668161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pperplate Gothic Bold" panose="020E0705020206020404" pitchFamily="34" charset="0"/>
              </a:rPr>
              <a:t>4</a:t>
            </a:r>
            <a:r>
              <a:rPr lang="en-US" sz="5400" dirty="0">
                <a:latin typeface="Copperplate Gothic Bold" panose="020E0705020206020404" pitchFamily="34" charset="0"/>
              </a:rPr>
              <a:t>. CONSTANT state of prayer</a:t>
            </a:r>
            <a:br>
              <a:rPr lang="en-US" sz="5400" dirty="0">
                <a:latin typeface="Copperplate Gothic Bold" panose="020E0705020206020404" pitchFamily="34" charset="0"/>
              </a:rPr>
            </a:br>
            <a:r>
              <a:rPr lang="en-US" sz="6600" dirty="0"/>
              <a:t/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459" y="1466899"/>
            <a:ext cx="11506874" cy="2179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How to avoid negligence</a:t>
            </a:r>
          </a:p>
          <a:p>
            <a:pPr marL="1371600" lvl="1" indent="-914400">
              <a:buFont typeface="+mj-lt"/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Avoid idle wandering</a:t>
            </a:r>
          </a:p>
          <a:p>
            <a:pPr marL="1371600" lvl="1" indent="-914400">
              <a:buFont typeface="+mj-lt"/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Avoid idle talk</a:t>
            </a:r>
          </a:p>
          <a:p>
            <a:pPr marL="0" indent="0">
              <a:buNone/>
            </a:pPr>
            <a:r>
              <a:rPr lang="en-US" sz="4400" dirty="0">
                <a:latin typeface="Copperplate Gothic Bold" panose="020E0705020206020404" pitchFamily="34" charset="0"/>
              </a:rPr>
              <a:t>	</a:t>
            </a: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6D950C-D746-4FA9-AF02-383CACCC6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9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8" y="703074"/>
            <a:ext cx="11701084" cy="1668161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pperplate Gothic Bold" panose="020E0705020206020404" pitchFamily="34" charset="0"/>
              </a:rPr>
              <a:t>4</a:t>
            </a:r>
            <a:r>
              <a:rPr lang="en-US" sz="5400" dirty="0">
                <a:latin typeface="Copperplate Gothic Bold" panose="020E0705020206020404" pitchFamily="34" charset="0"/>
              </a:rPr>
              <a:t>. CONSTANT state of prayer</a:t>
            </a:r>
            <a:br>
              <a:rPr lang="en-US" sz="5400" dirty="0">
                <a:latin typeface="Copperplate Gothic Bold" panose="020E0705020206020404" pitchFamily="34" charset="0"/>
              </a:rPr>
            </a:br>
            <a:r>
              <a:rPr lang="en-US" sz="6600" dirty="0"/>
              <a:t/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63" y="2371235"/>
            <a:ext cx="11506874" cy="2179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Falling prey to negligence causes you to enter the state of inaction . . . </a:t>
            </a:r>
          </a:p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			This leads to laziness</a:t>
            </a:r>
          </a:p>
          <a:p>
            <a:pPr marL="0" indent="0">
              <a:buNone/>
            </a:pPr>
            <a:r>
              <a:rPr lang="en-US" sz="4400" dirty="0">
                <a:latin typeface="Copperplate Gothic Bold" panose="020E0705020206020404" pitchFamily="34" charset="0"/>
              </a:rPr>
              <a:t>	</a:t>
            </a: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6BDB57-C5FE-487F-9F1D-19CB6B577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0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8" y="703074"/>
            <a:ext cx="11701084" cy="1668161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pperplate Gothic Bold" panose="020E0705020206020404" pitchFamily="34" charset="0"/>
              </a:rPr>
              <a:t>4</a:t>
            </a:r>
            <a:r>
              <a:rPr lang="en-US" sz="5400" dirty="0">
                <a:latin typeface="Copperplate Gothic Bold" panose="020E0705020206020404" pitchFamily="34" charset="0"/>
              </a:rPr>
              <a:t>. CONSTANT state of prayer</a:t>
            </a:r>
            <a:br>
              <a:rPr lang="en-US" sz="5400" dirty="0">
                <a:latin typeface="Copperplate Gothic Bold" panose="020E0705020206020404" pitchFamily="34" charset="0"/>
              </a:rPr>
            </a:br>
            <a:r>
              <a:rPr lang="en-US" sz="6600" dirty="0"/>
              <a:t/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63" y="2371235"/>
            <a:ext cx="11506874" cy="2179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Negligence leads to laziness</a:t>
            </a:r>
          </a:p>
          <a:p>
            <a:pPr marL="1371600" lvl="1" indent="-914400">
              <a:buFont typeface="+mj-lt"/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Permeates all your actions</a:t>
            </a:r>
          </a:p>
          <a:p>
            <a:pPr marL="1371600" lvl="1" indent="-914400">
              <a:buFont typeface="+mj-lt"/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Poisons the will and plants aversion and blinds the mind</a:t>
            </a:r>
          </a:p>
          <a:p>
            <a:pPr marL="0" indent="0">
              <a:buNone/>
            </a:pPr>
            <a:r>
              <a:rPr lang="en-US" sz="4400" dirty="0">
                <a:latin typeface="Copperplate Gothic Bold" panose="020E0705020206020404" pitchFamily="34" charset="0"/>
              </a:rPr>
              <a:t>	</a:t>
            </a: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34AB78-F8FF-4A7F-AF93-1F7730690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6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8" y="703074"/>
            <a:ext cx="11701084" cy="1668161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pperplate Gothic Bold" panose="020E0705020206020404" pitchFamily="34" charset="0"/>
              </a:rPr>
              <a:t>4</a:t>
            </a:r>
            <a:r>
              <a:rPr lang="en-US" sz="5400" dirty="0">
                <a:latin typeface="Copperplate Gothic Bold" panose="020E0705020206020404" pitchFamily="34" charset="0"/>
              </a:rPr>
              <a:t>. CONSTANT state of prayer</a:t>
            </a:r>
            <a:br>
              <a:rPr lang="en-US" sz="5400" dirty="0">
                <a:latin typeface="Copperplate Gothic Bold" panose="020E0705020206020404" pitchFamily="34" charset="0"/>
              </a:rPr>
            </a:br>
            <a:r>
              <a:rPr lang="en-US" sz="6600" dirty="0"/>
              <a:t/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63" y="1745593"/>
            <a:ext cx="11506874" cy="2179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>
                <a:latin typeface="Copperplate Gothic Bold" panose="020E0705020206020404" pitchFamily="34" charset="0"/>
              </a:rPr>
              <a:t>Negligence and laziness</a:t>
            </a:r>
          </a:p>
          <a:p>
            <a:pPr marL="457200" lvl="1" indent="0">
              <a:buNone/>
            </a:pPr>
            <a:r>
              <a:rPr lang="en-US" sz="4400" dirty="0">
                <a:latin typeface="Copperplate Gothic Bold" panose="020E0705020206020404" pitchFamily="34" charset="0"/>
              </a:rPr>
              <a:t>Is a disease. . . “that destroys the roots of virtuous habits.  Just as a worm gradually gnaws at the root of a tree, so negligence, if it persists, destroys the very nerves of spiritual living.”</a:t>
            </a:r>
          </a:p>
          <a:p>
            <a:pPr marL="0" indent="0">
              <a:buNone/>
            </a:pPr>
            <a:r>
              <a:rPr lang="en-US" sz="4400" dirty="0">
                <a:latin typeface="Copperplate Gothic Bold" panose="020E0705020206020404" pitchFamily="34" charset="0"/>
              </a:rPr>
              <a:t>	</a:t>
            </a: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3E1DAC-7FB9-41F8-8B6A-B5A12B885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0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19D4BE-CA4F-491D-A81D-83FD2C17A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5A8B6F-3196-428B-BEA7-8178B2944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422" y="457200"/>
            <a:ext cx="7421155" cy="59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5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8" y="703074"/>
            <a:ext cx="11701084" cy="1668161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pperplate Gothic Bold" panose="020E0705020206020404" pitchFamily="34" charset="0"/>
              </a:rPr>
              <a:t>4</a:t>
            </a:r>
            <a:r>
              <a:rPr lang="en-US" sz="5400" dirty="0">
                <a:latin typeface="Copperplate Gothic Bold" panose="020E0705020206020404" pitchFamily="34" charset="0"/>
              </a:rPr>
              <a:t>. CONSTANT state of prayer</a:t>
            </a:r>
            <a:br>
              <a:rPr lang="en-US" sz="5400" dirty="0">
                <a:latin typeface="Copperplate Gothic Bold" panose="020E0705020206020404" pitchFamily="34" charset="0"/>
              </a:rPr>
            </a:br>
            <a:r>
              <a:rPr lang="en-US" sz="6600" dirty="0"/>
              <a:t/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63" y="1078700"/>
            <a:ext cx="11506874" cy="2179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strike="sngStrike" dirty="0">
                <a:latin typeface="Copperplate Gothic Bold" panose="020E0705020206020404" pitchFamily="34" charset="0"/>
              </a:rPr>
              <a:t>Negligence and laziness</a:t>
            </a:r>
          </a:p>
          <a:p>
            <a:pPr marL="457200" lvl="1" indent="0" algn="ctr">
              <a:buNone/>
            </a:pPr>
            <a:r>
              <a:rPr lang="en-US" sz="4000" dirty="0">
                <a:latin typeface="Copperplate Gothic Bold" panose="020E0705020206020404" pitchFamily="34" charset="0"/>
              </a:rPr>
              <a:t>Do not sit with folded hands putting off the sewing of the festive garments.</a:t>
            </a:r>
          </a:p>
          <a:p>
            <a:pPr marL="457200" lvl="1" indent="0" algn="ctr">
              <a:buNone/>
            </a:pPr>
            <a:r>
              <a:rPr lang="en-US" sz="4000" dirty="0">
                <a:latin typeface="Copperplate Gothic Bold" panose="020E0705020206020404" pitchFamily="34" charset="0"/>
              </a:rPr>
              <a:t>Be prepared to meet the Bridegroom</a:t>
            </a:r>
          </a:p>
          <a:p>
            <a:pPr marL="457200" lvl="1" indent="0" algn="ctr">
              <a:buNone/>
            </a:pPr>
            <a:r>
              <a:rPr lang="en-US" sz="4000" dirty="0">
                <a:latin typeface="Copperplate Gothic Bold" panose="020E0705020206020404" pitchFamily="34" charset="0"/>
              </a:rPr>
              <a:t>Refuse the whispers of “give to me now and give to God tomorrow.”</a:t>
            </a:r>
          </a:p>
          <a:p>
            <a:pPr marL="457200" lvl="1" indent="0" algn="ctr">
              <a:buNone/>
            </a:pPr>
            <a:r>
              <a:rPr lang="en-US" sz="4000" dirty="0">
                <a:latin typeface="Copperplate Gothic Bold" panose="020E0705020206020404" pitchFamily="34" charset="0"/>
              </a:rPr>
              <a:t>No! Spend your life pleasing God in the present hour!</a:t>
            </a:r>
          </a:p>
          <a:p>
            <a:pPr marL="0" indent="0" algn="ctr">
              <a:buNone/>
            </a:pPr>
            <a:r>
              <a:rPr lang="en-US" sz="4000" dirty="0">
                <a:latin typeface="Copperplate Gothic Bold" panose="020E0705020206020404" pitchFamily="34" charset="0"/>
              </a:rPr>
              <a:t>	</a:t>
            </a: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32710A-0708-4A7A-A4E5-AD7053856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8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8" y="703074"/>
            <a:ext cx="11701084" cy="1668161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pperplate Gothic Bold" panose="020E0705020206020404" pitchFamily="34" charset="0"/>
              </a:rPr>
              <a:t>4</a:t>
            </a:r>
            <a:r>
              <a:rPr lang="en-US" sz="5400" dirty="0">
                <a:latin typeface="Copperplate Gothic Bold" panose="020E0705020206020404" pitchFamily="34" charset="0"/>
              </a:rPr>
              <a:t>. CONSTANT state of prayer</a:t>
            </a:r>
            <a:br>
              <a:rPr lang="en-US" sz="5400" dirty="0">
                <a:latin typeface="Copperplate Gothic Bold" panose="020E0705020206020404" pitchFamily="34" charset="0"/>
              </a:rPr>
            </a:br>
            <a:r>
              <a:rPr lang="en-US" sz="6600" dirty="0"/>
              <a:t/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827" y="2089353"/>
            <a:ext cx="11506874" cy="2179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strike="sngStrike" dirty="0">
                <a:latin typeface="Copperplate Gothic Bold" panose="020E0705020206020404" pitchFamily="34" charset="0"/>
              </a:rPr>
              <a:t>Negligence and laziness</a:t>
            </a:r>
          </a:p>
          <a:p>
            <a:pPr marL="457200" lvl="1" indent="0">
              <a:buNone/>
            </a:pPr>
            <a:r>
              <a:rPr lang="en-US" sz="4000" dirty="0">
                <a:latin typeface="Copperplate Gothic Bold" panose="020E0705020206020404" pitchFamily="34" charset="0"/>
              </a:rPr>
              <a:t>This takes WORK!</a:t>
            </a:r>
          </a:p>
          <a:p>
            <a:pPr marL="457200" lvl="1" indent="0">
              <a:buNone/>
            </a:pPr>
            <a:r>
              <a:rPr lang="en-US" sz="4000" dirty="0">
                <a:latin typeface="Copperplate Gothic Bold" panose="020E0705020206020404" pitchFamily="34" charset="0"/>
              </a:rPr>
              <a:t>Repentance</a:t>
            </a:r>
          </a:p>
          <a:p>
            <a:pPr marL="457200" lvl="1" indent="0">
              <a:buNone/>
            </a:pPr>
            <a:r>
              <a:rPr lang="en-US" sz="4000" dirty="0">
                <a:latin typeface="Copperplate Gothic Bold" panose="020E0705020206020404" pitchFamily="34" charset="0"/>
              </a:rPr>
              <a:t>Obedience</a:t>
            </a:r>
          </a:p>
          <a:p>
            <a:pPr marL="457200" lvl="1" indent="0">
              <a:buNone/>
            </a:pPr>
            <a:r>
              <a:rPr lang="en-US" sz="4000" dirty="0">
                <a:latin typeface="Copperplate Gothic Bold" panose="020E0705020206020404" pitchFamily="34" charset="0"/>
              </a:rPr>
              <a:t>Resolve</a:t>
            </a: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AEC1B7-879F-48E3-ACAE-1DA1A7C0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8" y="703074"/>
            <a:ext cx="11701084" cy="1668161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pperplate Gothic Bold" panose="020E0705020206020404" pitchFamily="34" charset="0"/>
              </a:rPr>
              <a:t>4</a:t>
            </a:r>
            <a:r>
              <a:rPr lang="en-US" sz="5400" dirty="0">
                <a:latin typeface="Copperplate Gothic Bold" panose="020E0705020206020404" pitchFamily="34" charset="0"/>
              </a:rPr>
              <a:t>. CONSTANT state of prayer</a:t>
            </a:r>
            <a:br>
              <a:rPr lang="en-US" sz="5400" dirty="0">
                <a:latin typeface="Copperplate Gothic Bold" panose="020E0705020206020404" pitchFamily="34" charset="0"/>
              </a:rPr>
            </a:br>
            <a:r>
              <a:rPr lang="en-US" sz="6600" dirty="0"/>
              <a:t/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63" y="1367459"/>
            <a:ext cx="11506874" cy="2179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latin typeface="Copperplate Gothic Bold" panose="020E0705020206020404" pitchFamily="34" charset="0"/>
              </a:rPr>
              <a:t>Employ the FIVE senses to return your being to God</a:t>
            </a:r>
            <a:endParaRPr lang="en-US" sz="4000" dirty="0">
              <a:latin typeface="Copperplate Gothic Bold" panose="020E0705020206020404" pitchFamily="34" charset="0"/>
            </a:endParaRPr>
          </a:p>
          <a:p>
            <a:pPr marL="1200150" lvl="1" indent="-742950"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Sight</a:t>
            </a:r>
          </a:p>
          <a:p>
            <a:pPr marL="1200150" lvl="1" indent="-742950"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Sound</a:t>
            </a:r>
          </a:p>
          <a:p>
            <a:pPr marL="1200150" lvl="1" indent="-742950"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Touch</a:t>
            </a:r>
          </a:p>
          <a:p>
            <a:pPr marL="1200150" lvl="1" indent="-742950"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Smell</a:t>
            </a:r>
          </a:p>
          <a:p>
            <a:pPr marL="1200150" lvl="1" indent="-742950"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Taste</a:t>
            </a:r>
          </a:p>
          <a:p>
            <a:pPr marL="0" indent="0">
              <a:buNone/>
            </a:pP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D1D911-ADCF-4F03-92FF-620071007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0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58" y="703074"/>
            <a:ext cx="11701084" cy="1668161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opperplate Gothic Bold" panose="020E0705020206020404" pitchFamily="34" charset="0"/>
              </a:rPr>
              <a:t>4</a:t>
            </a:r>
            <a:r>
              <a:rPr lang="en-US" sz="5400" dirty="0">
                <a:latin typeface="Copperplate Gothic Bold" panose="020E0705020206020404" pitchFamily="34" charset="0"/>
              </a:rPr>
              <a:t>. CONSTANT state of prayer</a:t>
            </a:r>
            <a:br>
              <a:rPr lang="en-US" sz="5400" dirty="0">
                <a:latin typeface="Copperplate Gothic Bold" panose="020E0705020206020404" pitchFamily="34" charset="0"/>
              </a:rPr>
            </a:br>
            <a:r>
              <a:rPr lang="en-US" sz="6600" dirty="0"/>
              <a:t/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63" y="1367459"/>
            <a:ext cx="11506874" cy="2179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latin typeface="Copperplate Gothic Bold" panose="020E0705020206020404" pitchFamily="34" charset="0"/>
              </a:rPr>
              <a:t>Employ the FIVE senses to return your being to God</a:t>
            </a:r>
            <a:endParaRPr lang="en-US" sz="4000" dirty="0">
              <a:latin typeface="Copperplate Gothic Bold" panose="020E0705020206020404" pitchFamily="34" charset="0"/>
            </a:endParaRPr>
          </a:p>
          <a:p>
            <a:pPr marL="1200150" lvl="1" indent="-742950"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Sight</a:t>
            </a:r>
          </a:p>
          <a:p>
            <a:pPr marL="1200150" lvl="1" indent="-742950"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Sound</a:t>
            </a:r>
          </a:p>
          <a:p>
            <a:pPr marL="1200150" lvl="1" indent="-742950"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Touch</a:t>
            </a:r>
          </a:p>
          <a:p>
            <a:pPr marL="1200150" lvl="1" indent="-742950"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Smell</a:t>
            </a:r>
          </a:p>
          <a:p>
            <a:pPr marL="1200150" lvl="1" indent="-742950">
              <a:buAutoNum type="arabicPeriod"/>
            </a:pPr>
            <a:r>
              <a:rPr lang="en-US" sz="4400" dirty="0">
                <a:latin typeface="Copperplate Gothic Bold" panose="020E0705020206020404" pitchFamily="34" charset="0"/>
              </a:rPr>
              <a:t>Taste</a:t>
            </a:r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17F68F-7519-4963-9EB2-07314942FFD0}"/>
              </a:ext>
            </a:extLst>
          </p:cNvPr>
          <p:cNvSpPr txBox="1"/>
          <p:nvPr/>
        </p:nvSpPr>
        <p:spPr>
          <a:xfrm>
            <a:off x="4200740" y="3366883"/>
            <a:ext cx="78812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dirty="0">
                <a:latin typeface="Copperplate Gothic Bold" panose="020E0705020206020404" pitchFamily="34" charset="0"/>
              </a:rPr>
              <a:t>Develop spiritual </a:t>
            </a:r>
          </a:p>
          <a:p>
            <a:pPr lvl="1" algn="ctr"/>
            <a:r>
              <a:rPr lang="en-US" sz="4400" dirty="0">
                <a:latin typeface="Copperplate Gothic Bold" panose="020E0705020206020404" pitchFamily="34" charset="0"/>
              </a:rPr>
              <a:t>practices/exercises/WORK</a:t>
            </a:r>
            <a:endParaRPr lang="en-US" sz="3800" dirty="0">
              <a:latin typeface="Copperplate Gothic Bold" panose="020E07050202060204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0BC1D8-09CD-4CAC-BF52-30D7D0FB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3A6CD0-D674-4747-926C-0AF3B6DE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53" y="39788"/>
            <a:ext cx="10515600" cy="889140"/>
          </a:xfrm>
        </p:spPr>
        <p:txBody>
          <a:bodyPr/>
          <a:lstStyle/>
          <a:p>
            <a:r>
              <a:rPr lang="en-US" b="1" dirty="0">
                <a:latin typeface="Copperplate Gothic Bold" panose="020E0705020206020404" pitchFamily="34" charset="0"/>
              </a:rPr>
              <a:t>What is Christian perfection?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AFD57B-C820-4E69-B2DF-97EFF1C5FC7C}"/>
              </a:ext>
            </a:extLst>
          </p:cNvPr>
          <p:cNvSpPr txBox="1"/>
          <p:nvPr/>
        </p:nvSpPr>
        <p:spPr>
          <a:xfrm>
            <a:off x="5589528" y="667318"/>
            <a:ext cx="628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pperplate Gothic Bold" panose="020E0705020206020404" pitchFamily="34" charset="0"/>
              </a:rPr>
              <a:t>To be perfect in all virtues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EE5DDC-0652-4FB9-A411-1AAB437CEF49}"/>
              </a:ext>
            </a:extLst>
          </p:cNvPr>
          <p:cNvSpPr txBox="1"/>
          <p:nvPr/>
        </p:nvSpPr>
        <p:spPr>
          <a:xfrm>
            <a:off x="2362874" y="2759384"/>
            <a:ext cx="8682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687062-1DB1-4E73-96C3-E99D215E11F6}"/>
              </a:ext>
            </a:extLst>
          </p:cNvPr>
          <p:cNvSpPr txBox="1"/>
          <p:nvPr/>
        </p:nvSpPr>
        <p:spPr>
          <a:xfrm>
            <a:off x="477431" y="1091003"/>
            <a:ext cx="11401678" cy="626357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virtues, often called the fruits of the Spirit,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 tooltip="Faith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Faith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 tooltip="Hop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Hope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tooltip="Knowledg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Knowledge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 tooltip="Wisdom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Wisdom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tooltip="Honesty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Honesty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 tooltip="Humility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Humility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 tooltip="Obedienc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Obedience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 tooltip="Patienc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Patience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0" tooltip="Courag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Courage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1" tooltip="Faithfulness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Faithfulness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u="sng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u="sng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u="sng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u="sng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u="sng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Self-Control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2" tooltip="Generosity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Generosity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Kindness 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3" tooltip="Gratitud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Gratitude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Contentment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4" tooltip="Lov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Love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400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</a:p>
          <a:p>
            <a:pPr marL="34290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greatest virtue of all is love. If we do not love one another, we cannot love God, for God is love.</a:t>
            </a:r>
            <a:endParaRPr lang="en-US" sz="2400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43D42A-59A5-4CC4-B67A-14EA6EE13B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7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xmlns="" id="{F55A003C-391C-468D-89B8-0E15AC3F2858}"/>
              </a:ext>
            </a:extLst>
          </p:cNvPr>
          <p:cNvSpPr txBox="1">
            <a:spLocks/>
          </p:cNvSpPr>
          <p:nvPr/>
        </p:nvSpPr>
        <p:spPr>
          <a:xfrm>
            <a:off x="973984" y="362983"/>
            <a:ext cx="10931549" cy="11976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dirty="0">
                <a:latin typeface="Copperplate Gothic Bold" panose="020E0705020206020404" pitchFamily="34" charset="0"/>
              </a:rPr>
              <a:t>Spiritual Combat: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BE9F6B-DA4A-452B-82FF-EE9D58A71B46}"/>
              </a:ext>
            </a:extLst>
          </p:cNvPr>
          <p:cNvSpPr txBox="1">
            <a:spLocks/>
          </p:cNvSpPr>
          <p:nvPr/>
        </p:nvSpPr>
        <p:spPr>
          <a:xfrm>
            <a:off x="382305" y="2410899"/>
            <a:ext cx="11523642" cy="2614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atin typeface="Copperplate Gothic Bold" panose="020E0705020206020404" pitchFamily="34" charset="0"/>
              </a:rPr>
              <a:t>A Shared Resource of the </a:t>
            </a:r>
          </a:p>
          <a:p>
            <a:r>
              <a:rPr lang="en-US" sz="4400" b="1" dirty="0">
                <a:latin typeface="Copperplate Gothic Bold" panose="020E0705020206020404" pitchFamily="34" charset="0"/>
              </a:rPr>
              <a:t>East and West to Guide us on the</a:t>
            </a:r>
          </a:p>
          <a:p>
            <a:r>
              <a:rPr lang="en-US" sz="4400" b="1" dirty="0">
                <a:latin typeface="Copperplate Gothic Bold" panose="020E0705020206020404" pitchFamily="34" charset="0"/>
              </a:rPr>
              <a:t> Path towards Perfection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E03FF4-37CC-4E66-A71A-ED482122B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2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2577F2-52A5-4B53-A74D-65E40CD43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5A8B6F-3196-428B-BEA7-8178B2944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422" y="498632"/>
            <a:ext cx="7421155" cy="586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fire in a room&#10;&#10;Description automatically generated">
            <a:extLst>
              <a:ext uri="{FF2B5EF4-FFF2-40B4-BE49-F238E27FC236}">
                <a16:creationId xmlns:a16="http://schemas.microsoft.com/office/drawing/2014/main" xmlns="" id="{62846F29-8203-4018-B46F-7A7CA0984B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6" b="5564"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0E0A53-5FE2-4E84-8B32-8E3B02094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A03BFB-9676-4FB2-8F88-4A4039594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Fr. Gary Kyriacou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Parish Priest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FFFF"/>
                </a:solidFill>
                <a:latin typeface="Copperplate Gothic Bold" panose="020E0705020206020404" pitchFamily="34" charset="0"/>
              </a:rPr>
              <a:t>St. Demetrios Greek Orthodox Church Camarillo, CA</a:t>
            </a:r>
          </a:p>
        </p:txBody>
      </p:sp>
    </p:spTree>
    <p:extLst>
      <p:ext uri="{BB962C8B-B14F-4D97-AF65-F5344CB8AC3E}">
        <p14:creationId xmlns:p14="http://schemas.microsoft.com/office/powerpoint/2010/main" val="3980958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3A6CD0-D674-4747-926C-0AF3B6DE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53" y="39788"/>
            <a:ext cx="10515600" cy="889140"/>
          </a:xfrm>
        </p:spPr>
        <p:txBody>
          <a:bodyPr/>
          <a:lstStyle/>
          <a:p>
            <a:r>
              <a:rPr lang="en-US" b="1" dirty="0">
                <a:latin typeface="Copperplate Gothic Bold" panose="020E0705020206020404" pitchFamily="34" charset="0"/>
              </a:rPr>
              <a:t>What is Christian perfection?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AFD57B-C820-4E69-B2DF-97EFF1C5FC7C}"/>
              </a:ext>
            </a:extLst>
          </p:cNvPr>
          <p:cNvSpPr txBox="1"/>
          <p:nvPr/>
        </p:nvSpPr>
        <p:spPr>
          <a:xfrm>
            <a:off x="5589528" y="667318"/>
            <a:ext cx="628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pperplate Gothic Bold" panose="020E0705020206020404" pitchFamily="34" charset="0"/>
              </a:rPr>
              <a:t>To be perfect in all virtues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EE5DDC-0652-4FB9-A411-1AAB437CEF49}"/>
              </a:ext>
            </a:extLst>
          </p:cNvPr>
          <p:cNvSpPr txBox="1"/>
          <p:nvPr/>
        </p:nvSpPr>
        <p:spPr>
          <a:xfrm>
            <a:off x="2362874" y="2759384"/>
            <a:ext cx="8682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687062-1DB1-4E73-96C3-E99D215E11F6}"/>
              </a:ext>
            </a:extLst>
          </p:cNvPr>
          <p:cNvSpPr txBox="1"/>
          <p:nvPr/>
        </p:nvSpPr>
        <p:spPr>
          <a:xfrm>
            <a:off x="477431" y="1091003"/>
            <a:ext cx="11401678" cy="626357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virtues, often called the fruits of the Spirit,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 tooltip="Faith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Faith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 tooltip="Hop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Hope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tooltip="Knowledg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Knowledge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 tooltip="Wisdom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Wisdom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tooltip="Honesty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Honesty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 tooltip="Humility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Humility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 tooltip="Obedienc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Obedience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 tooltip="Patienc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Patience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0" tooltip="Courag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Courage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1" tooltip="Faithfulness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Faithfulness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u="sng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u="sng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u="sng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u="sng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u="sng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Self-Control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2" tooltip="Generosity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Generosity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Kindness 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3" tooltip="Gratitud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Gratitude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Contentment</a:t>
            </a:r>
            <a:endParaRPr lang="en-US" u="sng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4" tooltip="Love (page does not exist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Love</a:t>
            </a:r>
            <a:r>
              <a:rPr lang="en-US" sz="2400" u="sng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400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</a:p>
          <a:p>
            <a:pPr marL="34290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latin typeface="Copperplate Gothic Bold" panose="020E07050202060204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greatest virtue of all is love. If we do not love one another, we cannot love God, for God is love.</a:t>
            </a:r>
            <a:endParaRPr lang="en-US" sz="2400" dirty="0">
              <a:latin typeface="Copperplate Gothic Bold" panose="020E07050202060204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dirty="0">
              <a:solidFill>
                <a:srgbClr val="000000"/>
              </a:solidFill>
              <a:latin typeface="Copperplate Gothic Bold" panose="020E07050202060204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1C1D150-2025-456E-87D7-C36FE4D10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0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16" y="365125"/>
            <a:ext cx="11741543" cy="1938063"/>
          </a:xfrm>
        </p:spPr>
        <p:txBody>
          <a:bodyPr/>
          <a:lstStyle/>
          <a:p>
            <a:r>
              <a:rPr lang="en-US" dirty="0">
                <a:latin typeface="Copperplate Gothic Bold" panose="020E0705020206020404" pitchFamily="34" charset="0"/>
              </a:rPr>
              <a:t>most perfect thing a man may desire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457" y="2375884"/>
            <a:ext cx="8480452" cy="21799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pperplate Gothic Bold" panose="020E0705020206020404" pitchFamily="34" charset="0"/>
              </a:rPr>
              <a:t>To be near to God</a:t>
            </a:r>
          </a:p>
          <a:p>
            <a:r>
              <a:rPr lang="en-US" sz="4000" dirty="0">
                <a:latin typeface="Copperplate Gothic Bold" panose="020E0705020206020404" pitchFamily="34" charset="0"/>
              </a:rPr>
              <a:t>Dwell in union with Him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430565-FF49-417C-B3A8-7E865A245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0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16" y="365125"/>
            <a:ext cx="11741543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Copperplate Gothic Bold" panose="020E0705020206020404" pitchFamily="34" charset="0"/>
              </a:rPr>
              <a:t>How do we get there?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457" y="2375884"/>
            <a:ext cx="8480452" cy="21799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pperplate Gothic Bold" panose="020E0705020206020404" pitchFamily="34" charset="0"/>
              </a:rPr>
              <a:t>BATTLE</a:t>
            </a:r>
          </a:p>
          <a:p>
            <a:r>
              <a:rPr lang="en-US" sz="4000" dirty="0">
                <a:latin typeface="Copperplate Gothic Bold" panose="020E0705020206020404" pitchFamily="34" charset="0"/>
              </a:rPr>
              <a:t>COMBAT</a:t>
            </a:r>
          </a:p>
          <a:p>
            <a:r>
              <a:rPr lang="en-US" sz="4000" dirty="0">
                <a:latin typeface="Copperplate Gothic Bold" panose="020E0705020206020404" pitchFamily="34" charset="0"/>
              </a:rPr>
              <a:t>ENTER THE ARENA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8E9F81-14BC-4826-816E-172D402EC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5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16" y="365125"/>
            <a:ext cx="11741543" cy="1668161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Copperplate Gothic Bold" panose="020E0705020206020404" pitchFamily="34" charset="0"/>
              </a:rPr>
              <a:t>What are we fighting?</a:t>
            </a:r>
            <a:br>
              <a:rPr lang="en-US" sz="6000" b="1" dirty="0">
                <a:latin typeface="Copperplate Gothic Bold" panose="020E0705020206020404" pitchFamily="34" charset="0"/>
              </a:rPr>
            </a:br>
            <a:endParaRPr lang="en-US" sz="6000" b="1" dirty="0">
              <a:latin typeface="Copperplate Gothic Bold" panose="020E07050202060204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177" y="2472137"/>
            <a:ext cx="8480452" cy="217993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Copperplate Gothic Bold" panose="020E0705020206020404" pitchFamily="34" charset="0"/>
              </a:rPr>
              <a:t>The Flesh</a:t>
            </a:r>
          </a:p>
          <a:p>
            <a:pPr lvl="2"/>
            <a:r>
              <a:rPr lang="en-US" sz="4800" dirty="0">
                <a:latin typeface="Copperplate Gothic Bold" panose="020E0705020206020404" pitchFamily="34" charset="0"/>
              </a:rPr>
              <a:t>The World</a:t>
            </a:r>
          </a:p>
          <a:p>
            <a:pPr lvl="4"/>
            <a:r>
              <a:rPr lang="en-US" sz="4800" dirty="0">
                <a:latin typeface="Copperplate Gothic Bold" panose="020E0705020206020404" pitchFamily="34" charset="0"/>
              </a:rPr>
              <a:t>The evil one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5C2D2CA0-F17F-4732-BD1E-6528DB85A86D}"/>
              </a:ext>
            </a:extLst>
          </p:cNvPr>
          <p:cNvSpPr txBox="1">
            <a:spLocks/>
          </p:cNvSpPr>
          <p:nvPr/>
        </p:nvSpPr>
        <p:spPr>
          <a:xfrm>
            <a:off x="2154087" y="1050321"/>
            <a:ext cx="11741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Copperplate Gothic Bold" panose="020E0705020206020404" pitchFamily="34" charset="0"/>
              </a:rPr>
              <a:t>The enemy?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0364F5-04F0-4FB3-AAD1-F012A41C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003"/>
            <a:ext cx="12469825" cy="1558158"/>
          </a:xfrm>
        </p:spPr>
        <p:txBody>
          <a:bodyPr>
            <a:normAutofit/>
          </a:bodyPr>
          <a:lstStyle/>
          <a:p>
            <a:r>
              <a:rPr lang="en-US" sz="5200" b="1" dirty="0">
                <a:latin typeface="Copperplate Gothic Bold" panose="020E0705020206020404" pitchFamily="34" charset="0"/>
              </a:rPr>
              <a:t>To be victorious in this warfare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C6A84F-43F7-4983-92D1-942470AE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169" y="2378403"/>
            <a:ext cx="11854831" cy="2179932"/>
          </a:xfrm>
        </p:spPr>
        <p:txBody>
          <a:bodyPr>
            <a:no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Copperplate Gothic Bold" panose="020E0705020206020404" pitchFamily="34" charset="0"/>
              </a:rPr>
              <a:t>NEVER rely on ourselves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Copperplate Gothic Bold" panose="020E0705020206020404" pitchFamily="34" charset="0"/>
              </a:rPr>
              <a:t>ALWAYS trust in GOD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Copperplate Gothic Bold" panose="020E0705020206020404" pitchFamily="34" charset="0"/>
              </a:rPr>
              <a:t>STRIVE without ceasing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dirty="0">
                <a:latin typeface="Copperplate Gothic Bold" panose="020E0705020206020404" pitchFamily="34" charset="0"/>
              </a:rPr>
              <a:t>CONSTANT state of prayer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5C2D2CA0-F17F-4732-BD1E-6528DB85A86D}"/>
              </a:ext>
            </a:extLst>
          </p:cNvPr>
          <p:cNvSpPr txBox="1">
            <a:spLocks/>
          </p:cNvSpPr>
          <p:nvPr/>
        </p:nvSpPr>
        <p:spPr>
          <a:xfrm>
            <a:off x="873564" y="820245"/>
            <a:ext cx="11741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atin typeface="Copperplate Gothic Bold" panose="020E0705020206020404" pitchFamily="34" charset="0"/>
              </a:rPr>
              <a:t>To receive our crown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5D21A2-34C2-4D02-A9BA-BD2925F9E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3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C5143-DDA3-4EEB-A383-B4999AA67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95" y="-111315"/>
            <a:ext cx="11741543" cy="1668161"/>
          </a:xfrm>
        </p:spPr>
        <p:txBody>
          <a:bodyPr>
            <a:normAutofit fontScale="90000"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6000" dirty="0">
                <a:latin typeface="Copperplate Gothic Bold" panose="020E0705020206020404" pitchFamily="34" charset="0"/>
              </a:rPr>
              <a:t>NEVER rely on ourselves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CA51347F-CA42-4022-868C-315FAF60C09C}"/>
              </a:ext>
            </a:extLst>
          </p:cNvPr>
          <p:cNvSpPr txBox="1">
            <a:spLocks/>
          </p:cNvSpPr>
          <p:nvPr/>
        </p:nvSpPr>
        <p:spPr>
          <a:xfrm>
            <a:off x="2247363" y="1587495"/>
            <a:ext cx="11312665" cy="982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600" dirty="0">
                <a:latin typeface="Copperplate Gothic Bold" panose="020E0705020206020404" pitchFamily="34" charset="0"/>
              </a:rPr>
              <a:t>PRIDE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88B838D3-6AAA-4DE2-99B7-B9FA073189A3}"/>
              </a:ext>
            </a:extLst>
          </p:cNvPr>
          <p:cNvSpPr txBox="1">
            <a:spLocks/>
          </p:cNvSpPr>
          <p:nvPr/>
        </p:nvSpPr>
        <p:spPr>
          <a:xfrm>
            <a:off x="762373" y="3797039"/>
            <a:ext cx="11312665" cy="982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600" dirty="0">
                <a:latin typeface="Copperplate Gothic Bold" panose="020E0705020206020404" pitchFamily="34" charset="0"/>
              </a:rPr>
              <a:t>Humility!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B85133-59BA-4304-8DEA-D1E2A2C07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2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 build="allAtOnce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864</Words>
  <Application>Microsoft Office PowerPoint</Application>
  <PresentationFormat>Personalizado</PresentationFormat>
  <Paragraphs>209</Paragraphs>
  <Slides>37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Office Theme</vt:lpstr>
      <vt:lpstr>Presentación de PowerPoint</vt:lpstr>
      <vt:lpstr>Presentación de PowerPoint</vt:lpstr>
      <vt:lpstr>Presentación de PowerPoint</vt:lpstr>
      <vt:lpstr>What is Christian perfection?</vt:lpstr>
      <vt:lpstr>most perfect thing a man may desire</vt:lpstr>
      <vt:lpstr>How do we get there?</vt:lpstr>
      <vt:lpstr>What are we fighting? </vt:lpstr>
      <vt:lpstr>To be victorious in this warfare</vt:lpstr>
      <vt:lpstr>NEVER rely on ourselves</vt:lpstr>
      <vt:lpstr>2. ALWAYS trust in GOD </vt:lpstr>
      <vt:lpstr>2. ALWAYS trust in GOD </vt:lpstr>
      <vt:lpstr>2. ALWAYS trust in GOD </vt:lpstr>
      <vt:lpstr>2. ALWAYS trust in GOD </vt:lpstr>
      <vt:lpstr>3. Strive without ceasing</vt:lpstr>
      <vt:lpstr>3. Strive without ceasing</vt:lpstr>
      <vt:lpstr>3. Strive without ceasing</vt:lpstr>
      <vt:lpstr>3. Strive without ceasing</vt:lpstr>
      <vt:lpstr>3. Strive without ceasing</vt:lpstr>
      <vt:lpstr>3. Strive without ceasing</vt:lpstr>
      <vt:lpstr>3. Strive without ceasing</vt:lpstr>
      <vt:lpstr>3. Strive without ceasing</vt:lpstr>
      <vt:lpstr>3. Strive without ceasing</vt:lpstr>
      <vt:lpstr>3. Strive without ceasing</vt:lpstr>
      <vt:lpstr>4. CONSTANT state of prayer  </vt:lpstr>
      <vt:lpstr>4. CONSTANT state of prayer  </vt:lpstr>
      <vt:lpstr>4. CONSTANT state of prayer  </vt:lpstr>
      <vt:lpstr>4. CONSTANT state of prayer  </vt:lpstr>
      <vt:lpstr>4. CONSTANT state of prayer  </vt:lpstr>
      <vt:lpstr>4. CONSTANT state of prayer  </vt:lpstr>
      <vt:lpstr>4. CONSTANT state of prayer  </vt:lpstr>
      <vt:lpstr>4. CONSTANT state of prayer  </vt:lpstr>
      <vt:lpstr>4. CONSTANT state of prayer  </vt:lpstr>
      <vt:lpstr>4. CONSTANT state of prayer  </vt:lpstr>
      <vt:lpstr>What is Christian perfection?</vt:lpstr>
      <vt:lpstr>Presentación de PowerPoint</vt:lpstr>
      <vt:lpstr>Presentación de PowerPoint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Fr. Gary Kyriacou</dc:creator>
  <cp:lastModifiedBy>Carla Gabriela Rivera Alegria</cp:lastModifiedBy>
  <cp:revision>6</cp:revision>
  <dcterms:created xsi:type="dcterms:W3CDTF">2020-05-25T19:24:38Z</dcterms:created>
  <dcterms:modified xsi:type="dcterms:W3CDTF">2020-05-29T03:27:48Z</dcterms:modified>
</cp:coreProperties>
</file>